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sldIdLst>
    <p:sldId id="256" r:id="rId3"/>
    <p:sldId id="257" r:id="rId4"/>
    <p:sldId id="258" r:id="rId5"/>
    <p:sldId id="259" r:id="rId6"/>
    <p:sldId id="260" r:id="rId7"/>
    <p:sldId id="261" r:id="rId8"/>
    <p:sldId id="262" r:id="rId9"/>
    <p:sldId id="263" r:id="rId10"/>
    <p:sldId id="264" r:id="rId11"/>
    <p:sldId id="266" r:id="rId12"/>
    <p:sldId id="26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6"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80" d="100"/>
          <a:sy n="80" d="100"/>
        </p:scale>
        <p:origin x="-300" y="-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6"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9"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10" Type="http://schemas.openxmlformats.org/officeDocument/2006/relationships/slideMaster" Target="../slideMasters/slideMaster1.xml"/><Relationship Id="rId4" Type="http://schemas.openxmlformats.org/officeDocument/2006/relationships/tags" Target="../tags/tag26.xml"/><Relationship Id="rId9" Type="http://schemas.openxmlformats.org/officeDocument/2006/relationships/tags" Target="../tags/tag3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50.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slideMaster" Target="../slideMasters/slideMaster1.xml"/><Relationship Id="rId5" Type="http://schemas.openxmlformats.org/officeDocument/2006/relationships/tags" Target="../tags/tag47.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slideMaster" Target="../slideMasters/slideMaster1.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0" Type="http://schemas.openxmlformats.org/officeDocument/2006/relationships/tags" Target="../tags/tag62.xml"/><Relationship Id="rId4" Type="http://schemas.openxmlformats.org/officeDocument/2006/relationships/tags" Target="../tags/tag56.xml"/><Relationship Id="rId9" Type="http://schemas.openxmlformats.org/officeDocument/2006/relationships/tags" Target="../tags/tag6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7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87.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slideMaster" Target="../slideMasters/slideMaster1.xml"/><Relationship Id="rId5" Type="http://schemas.openxmlformats.org/officeDocument/2006/relationships/tags" Target="../tags/tag8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97.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10" Type="http://schemas.openxmlformats.org/officeDocument/2006/relationships/slideMaster" Target="../slideMasters/slideMaster1.xml"/><Relationship Id="rId4" Type="http://schemas.openxmlformats.org/officeDocument/2006/relationships/tags" Target="../tags/tag93.xml"/><Relationship Id="rId9" Type="http://schemas.openxmlformats.org/officeDocument/2006/relationships/tags" Target="../tags/tag9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userDrawn="1">
  <p:cSld name="标题幻灯片">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a:off x="9324975" y="587375"/>
            <a:ext cx="2647950" cy="1809750"/>
          </a:xfrm>
          <a:custGeom>
            <a:avLst/>
            <a:gdLst>
              <a:gd name="connsiteX0" fmla="*/ 2644775 w 2647950"/>
              <a:gd name="connsiteY0" fmla="*/ 1806575 h 1809750"/>
              <a:gd name="connsiteX1" fmla="*/ 701675 w 2647950"/>
              <a:gd name="connsiteY1" fmla="*/ 1666875 h 1809750"/>
              <a:gd name="connsiteX2" fmla="*/ 3175 w 2647950"/>
              <a:gd name="connsiteY2" fmla="*/ 3175 h 1809750"/>
            </a:gdLst>
            <a:ahLst/>
            <a:cxnLst>
              <a:cxn ang="0">
                <a:pos x="connsiteX0" y="connsiteY0"/>
              </a:cxn>
              <a:cxn ang="0">
                <a:pos x="connsiteX1" y="connsiteY1"/>
              </a:cxn>
              <a:cxn ang="0">
                <a:pos x="connsiteX2" y="connsiteY2"/>
              </a:cxn>
            </a:cxnLst>
            <a:rect l="l" t="t" r="r" b="b"/>
            <a:pathLst>
              <a:path w="2647950" h="1809750">
                <a:moveTo>
                  <a:pt x="2644775" y="1806575"/>
                </a:moveTo>
                <a:lnTo>
                  <a:pt x="701675" y="166687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5" name="任意多边形: 形状 4"/>
          <p:cNvSpPr/>
          <p:nvPr>
            <p:custDataLst>
              <p:tags r:id="rId2"/>
            </p:custDataLst>
          </p:nvPr>
        </p:nvSpPr>
        <p:spPr>
          <a:xfrm>
            <a:off x="9686925" y="4530725"/>
            <a:ext cx="2082800" cy="2108200"/>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6" name="任意多边形: 形状 5"/>
          <p:cNvSpPr/>
          <p:nvPr>
            <p:custDataLst>
              <p:tags r:id="rId3"/>
            </p:custDataLst>
          </p:nvPr>
        </p:nvSpPr>
        <p:spPr>
          <a:xfrm>
            <a:off x="9197975" y="4321175"/>
            <a:ext cx="2997200" cy="2540000"/>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7" name="任意多边形: 形状 6"/>
          <p:cNvSpPr/>
          <p:nvPr>
            <p:custDataLst>
              <p:tags r:id="rId4"/>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8" name="任意多边形: 形状 7"/>
          <p:cNvSpPr/>
          <p:nvPr>
            <p:custDataLst>
              <p:tags r:id="rId5"/>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9" name="任意多边形: 形状 8"/>
          <p:cNvSpPr/>
          <p:nvPr>
            <p:custDataLst>
              <p:tags r:id="rId6"/>
            </p:custDataLst>
          </p:nvPr>
        </p:nvSpPr>
        <p:spPr>
          <a:xfrm>
            <a:off x="7755890" y="4530725"/>
            <a:ext cx="1911350" cy="2330450"/>
          </a:xfrm>
          <a:custGeom>
            <a:avLst/>
            <a:gdLst>
              <a:gd name="connsiteX0" fmla="*/ 328295 w 1911350"/>
              <a:gd name="connsiteY0" fmla="*/ 2327275 h 2330450"/>
              <a:gd name="connsiteX1" fmla="*/ 1910715 w 1911350"/>
              <a:gd name="connsiteY1" fmla="*/ 2327275 h 2330450"/>
              <a:gd name="connsiteX2" fmla="*/ 334010 w 1911350"/>
              <a:gd name="connsiteY2" fmla="*/ 3175 h 2330450"/>
              <a:gd name="connsiteX3" fmla="*/ 3175 w 1911350"/>
              <a:gd name="connsiteY3" fmla="*/ 1880870 h 2330450"/>
              <a:gd name="connsiteX4" fmla="*/ 797560 w 1911350"/>
              <a:gd name="connsiteY4" fmla="*/ 1927225 h 2330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350" h="2330450">
                <a:moveTo>
                  <a:pt x="328295" y="2327275"/>
                </a:moveTo>
                <a:lnTo>
                  <a:pt x="1910715" y="2327275"/>
                </a:lnTo>
                <a:lnTo>
                  <a:pt x="334010" y="3175"/>
                </a:lnTo>
                <a:lnTo>
                  <a:pt x="3175" y="1880870"/>
                </a:lnTo>
                <a:lnTo>
                  <a:pt x="797560" y="1927225"/>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0" name="任意多边形: 形状 9"/>
          <p:cNvSpPr/>
          <p:nvPr>
            <p:custDataLst>
              <p:tags r:id="rId7"/>
            </p:custDataLst>
          </p:nvPr>
        </p:nvSpPr>
        <p:spPr>
          <a:xfrm>
            <a:off x="6412230" y="6334125"/>
            <a:ext cx="2139950" cy="527050"/>
          </a:xfrm>
          <a:custGeom>
            <a:avLst/>
            <a:gdLst>
              <a:gd name="connsiteX0" fmla="*/ 1346835 w 2139950"/>
              <a:gd name="connsiteY0" fmla="*/ 77470 h 527050"/>
              <a:gd name="connsiteX1" fmla="*/ 64770 w 2139950"/>
              <a:gd name="connsiteY1" fmla="*/ 3175 h 527050"/>
              <a:gd name="connsiteX2" fmla="*/ 3175 w 2139950"/>
              <a:gd name="connsiteY2" fmla="*/ 523875 h 527050"/>
              <a:gd name="connsiteX3" fmla="*/ 1268730 w 2139950"/>
              <a:gd name="connsiteY3" fmla="*/ 523875 h 527050"/>
              <a:gd name="connsiteX4" fmla="*/ 1671955 w 2139950"/>
              <a:gd name="connsiteY4" fmla="*/ 523875 h 527050"/>
              <a:gd name="connsiteX5" fmla="*/ 2141220 w 2139950"/>
              <a:gd name="connsiteY5" fmla="*/ 123825 h 52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950" h="527050">
                <a:moveTo>
                  <a:pt x="1346835" y="77470"/>
                </a:moveTo>
                <a:lnTo>
                  <a:pt x="64770" y="3175"/>
                </a:lnTo>
                <a:lnTo>
                  <a:pt x="3175" y="523875"/>
                </a:lnTo>
                <a:lnTo>
                  <a:pt x="1268730" y="523875"/>
                </a:lnTo>
                <a:lnTo>
                  <a:pt x="1671955" y="523875"/>
                </a:lnTo>
                <a:lnTo>
                  <a:pt x="2141220" y="12382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11" name="任意多边形: 形状 10"/>
          <p:cNvSpPr/>
          <p:nvPr>
            <p:custDataLst>
              <p:tags r:id="rId8"/>
            </p:custDataLst>
          </p:nvPr>
        </p:nvSpPr>
        <p:spPr>
          <a:xfrm>
            <a:off x="10302875" y="-3175"/>
            <a:ext cx="1892300" cy="2940050"/>
          </a:xfrm>
          <a:custGeom>
            <a:avLst/>
            <a:gdLst>
              <a:gd name="connsiteX0" fmla="*/ 910590 w 1892300"/>
              <a:gd name="connsiteY0" fmla="*/ 3175 h 2940050"/>
              <a:gd name="connsiteX1" fmla="*/ 519430 w 1892300"/>
              <a:gd name="connsiteY1" fmla="*/ 3175 h 2940050"/>
              <a:gd name="connsiteX2" fmla="*/ 3175 w 1892300"/>
              <a:gd name="connsiteY2" fmla="*/ 2936875 h 2940050"/>
              <a:gd name="connsiteX3" fmla="*/ 1889125 w 1892300"/>
              <a:gd name="connsiteY3" fmla="*/ 2212975 h 2940050"/>
              <a:gd name="connsiteX4" fmla="*/ 1889125 w 1892300"/>
              <a:gd name="connsiteY4" fmla="*/ 1445895 h 2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2300" h="2940050">
                <a:moveTo>
                  <a:pt x="910590" y="3175"/>
                </a:moveTo>
                <a:lnTo>
                  <a:pt x="519430" y="3175"/>
                </a:lnTo>
                <a:lnTo>
                  <a:pt x="3175" y="2936875"/>
                </a:lnTo>
                <a:lnTo>
                  <a:pt x="1889125" y="2212975"/>
                </a:lnTo>
                <a:lnTo>
                  <a:pt x="1889125" y="1445895"/>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9801" name="副标题 2"/>
          <p:cNvSpPr>
            <a:spLocks noGrp="1"/>
          </p:cNvSpPr>
          <p:nvPr>
            <p:ph type="subTitle" idx="1" hasCustomPrompt="1"/>
            <p:custDataLst>
              <p:tags r:id="rId9"/>
            </p:custDataLst>
          </p:nvPr>
        </p:nvSpPr>
        <p:spPr>
          <a:xfrm>
            <a:off x="2299949" y="3080658"/>
            <a:ext cx="6422977" cy="916576"/>
          </a:xfrm>
        </p:spPr>
        <p:txBody>
          <a:bodyPr anchor="t">
            <a:normAutofit/>
          </a:bodyPr>
          <a:lstStyle>
            <a:lvl1pPr marL="0" indent="0" algn="l">
              <a:buNone/>
              <a:defRPr sz="3600" baseline="0">
                <a:solidFill>
                  <a:schemeClr val="tx1">
                    <a:lumMod val="85000"/>
                    <a:lumOff val="1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en-US" dirty="0"/>
          </a:p>
        </p:txBody>
      </p:sp>
      <p:sp>
        <p:nvSpPr>
          <p:cNvPr id="9802" name="标题 1"/>
          <p:cNvSpPr>
            <a:spLocks noGrp="1"/>
          </p:cNvSpPr>
          <p:nvPr>
            <p:ph type="ctrTitle" hasCustomPrompt="1"/>
            <p:custDataLst>
              <p:tags r:id="rId10"/>
            </p:custDataLst>
          </p:nvPr>
        </p:nvSpPr>
        <p:spPr>
          <a:xfrm>
            <a:off x="2299949" y="1532709"/>
            <a:ext cx="6422977" cy="1495696"/>
          </a:xfrm>
        </p:spPr>
        <p:txBody>
          <a:bodyPr anchor="b">
            <a:normAutofit/>
          </a:bodyPr>
          <a:lstStyle>
            <a:lvl1pPr algn="l">
              <a:defRPr sz="4800" baseline="0">
                <a:solidFill>
                  <a:schemeClr val="accent1"/>
                </a:solidFill>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12" name="文本占位符 13"/>
          <p:cNvSpPr>
            <a:spLocks noGrp="1"/>
          </p:cNvSpPr>
          <p:nvPr>
            <p:ph type="body" sz="quarter" idx="10" hasCustomPrompt="1"/>
            <p:custDataLst>
              <p:tags r:id="rId11"/>
            </p:custDataLst>
          </p:nvPr>
        </p:nvSpPr>
        <p:spPr>
          <a:xfrm>
            <a:off x="2299949" y="4204426"/>
            <a:ext cx="1800000" cy="450000"/>
          </a:xfrm>
        </p:spPr>
        <p:txBody>
          <a:bodyPr vert="horz" anchor="ctr">
            <a:normAutofit/>
          </a:bodyPr>
          <a:lstStyle>
            <a:lvl1pPr marL="0" indent="0" algn="l">
              <a:buNone/>
              <a:defRPr sz="2000" b="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endParaRPr lang="en-US" altLang="zh-CN" dirty="0"/>
          </a:p>
        </p:txBody>
      </p:sp>
      <p:sp>
        <p:nvSpPr>
          <p:cNvPr id="13" name="文本占位符 13"/>
          <p:cNvSpPr>
            <a:spLocks noGrp="1"/>
          </p:cNvSpPr>
          <p:nvPr>
            <p:ph type="body" sz="quarter" idx="11" hasCustomPrompt="1"/>
            <p:custDataLst>
              <p:tags r:id="rId12"/>
            </p:custDataLst>
          </p:nvPr>
        </p:nvSpPr>
        <p:spPr>
          <a:xfrm>
            <a:off x="2299949" y="4724278"/>
            <a:ext cx="1800000" cy="450000"/>
          </a:xfrm>
        </p:spPr>
        <p:txBody>
          <a:bodyPr vert="horz" anchor="ctr">
            <a:normAutofit/>
          </a:bodyPr>
          <a:lstStyle>
            <a:lvl1pPr marL="0" indent="0" algn="l">
              <a:buNone/>
              <a:defRPr sz="2000" b="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编辑文本</a:t>
            </a:r>
          </a:p>
        </p:txBody>
      </p:sp>
      <p:sp>
        <p:nvSpPr>
          <p:cNvPr id="2" name="日期占位符 1"/>
          <p:cNvSpPr>
            <a:spLocks noGrp="1"/>
          </p:cNvSpPr>
          <p:nvPr>
            <p:ph type="dt" sz="half" idx="12"/>
            <p:custDataLst>
              <p:tags r:id="rId13"/>
            </p:custDataLst>
          </p:nvPr>
        </p:nvSpPr>
        <p:spPr/>
        <p:txBody>
          <a:bodyPr/>
          <a:lstStyle/>
          <a:p>
            <a:fld id="{760FBDFE-C587-4B4C-A407-44438C67B59E}" type="datetimeFigureOut">
              <a:rPr lang="zh-CN" altLang="en-US" smtClean="0"/>
              <a:t>2019-07-11</a:t>
            </a:fld>
            <a:endParaRPr lang="zh-CN" altLang="en-US" dirty="0"/>
          </a:p>
        </p:txBody>
      </p:sp>
      <p:sp>
        <p:nvSpPr>
          <p:cNvPr id="3" name="页脚占位符 2"/>
          <p:cNvSpPr>
            <a:spLocks noGrp="1"/>
          </p:cNvSpPr>
          <p:nvPr>
            <p:ph type="ftr" sz="quarter" idx="13"/>
            <p:custDataLst>
              <p:tags r:id="rId14"/>
            </p:custDataLst>
          </p:nvPr>
        </p:nvSpPr>
        <p:spPr/>
        <p:txBody>
          <a:bodyPr/>
          <a:lstStyle/>
          <a:p>
            <a:endParaRPr lang="zh-CN" altLang="en-US" dirty="0"/>
          </a:p>
        </p:txBody>
      </p:sp>
      <p:sp>
        <p:nvSpPr>
          <p:cNvPr id="15" name="灯片编号占位符 14"/>
          <p:cNvSpPr>
            <a:spLocks noGrp="1"/>
          </p:cNvSpPr>
          <p:nvPr>
            <p:ph type="sldNum" sz="quarter" idx="14"/>
            <p:custDataLst>
              <p:tags r:id="rId15"/>
            </p:custDataLst>
          </p:nvPr>
        </p:nvSpPr>
        <p:spPr/>
        <p:txBody>
          <a:bodyPr/>
          <a:lstStyle/>
          <a:p>
            <a:fld id="{49AE70B2-8BF9-45C0-BB95-33D1B9D3A854}" type="slidenum">
              <a:rPr lang="zh-CN" altLang="en-US" smtClean="0"/>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任意多边形: 形状 5"/>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8" name="任意多边形: 形状 7"/>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9" name="任意多边形: 形状 8"/>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0" name="任意多边形: 形状 9"/>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2019-07-11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13" name="标题 1"/>
          <p:cNvSpPr>
            <a:spLocks noGrp="1"/>
          </p:cNvSpPr>
          <p:nvPr>
            <p:ph type="ctrTitle" hasCustomPrompt="1"/>
            <p:custDataLst>
              <p:tags r:id="rId1"/>
            </p:custDataLst>
          </p:nvPr>
        </p:nvSpPr>
        <p:spPr>
          <a:xfrm>
            <a:off x="3669007" y="1830258"/>
            <a:ext cx="5968684" cy="1783660"/>
          </a:xfrm>
        </p:spPr>
        <p:txBody>
          <a:bodyPr anchor="b">
            <a:normAutofit/>
          </a:bodyPr>
          <a:lstStyle>
            <a:lvl1pPr marL="0" indent="0" algn="l">
              <a:buFont typeface="Arial" panose="020B0604020202020204" pitchFamily="34" charset="0"/>
              <a:buNone/>
              <a:defRPr sz="8800" baseline="0">
                <a:solidFill>
                  <a:schemeClr val="accent1"/>
                </a:solidFill>
                <a:latin typeface="Arial" panose="020B0604020202020204" pitchFamily="34" charset="0"/>
                <a:ea typeface="汉仪旗黑-85S" panose="00020600040101010101" pitchFamily="18" charset="-122"/>
              </a:defRPr>
            </a:lvl1pPr>
          </a:lstStyle>
          <a:p>
            <a:r>
              <a:rPr lang="zh-CN" altLang="en-US" dirty="0"/>
              <a:t>编辑标题</a:t>
            </a:r>
          </a:p>
        </p:txBody>
      </p:sp>
      <p:sp>
        <p:nvSpPr>
          <p:cNvPr id="3" name="任意多边形: 形状 2"/>
          <p:cNvSpPr/>
          <p:nvPr>
            <p:custDataLst>
              <p:tags r:id="rId2"/>
            </p:custDataLst>
          </p:nvPr>
        </p:nvSpPr>
        <p:spPr>
          <a:xfrm flipH="1">
            <a:off x="9749155" y="3810"/>
            <a:ext cx="1495425" cy="1818640"/>
          </a:xfrm>
          <a:custGeom>
            <a:avLst/>
            <a:gdLst>
              <a:gd name="connsiteX0" fmla="*/ 1498646 w 1495484"/>
              <a:gd name="connsiteY0" fmla="*/ 3162 h 1818661"/>
              <a:gd name="connsiteX1" fmla="*/ 91877 w 1495484"/>
              <a:gd name="connsiteY1" fmla="*/ 1523993 h 1818661"/>
              <a:gd name="connsiteX2" fmla="*/ 3162 w 1495484"/>
              <a:gd name="connsiteY2" fmla="*/ 1821823 h 1818661"/>
              <a:gd name="connsiteX3" fmla="*/ 1422605 w 1495484"/>
              <a:gd name="connsiteY3" fmla="*/ 1328820 h 1818661"/>
            </a:gdLst>
            <a:ahLst/>
            <a:cxnLst>
              <a:cxn ang="0">
                <a:pos x="connsiteX0" y="connsiteY0"/>
              </a:cxn>
              <a:cxn ang="0">
                <a:pos x="connsiteX1" y="connsiteY1"/>
              </a:cxn>
              <a:cxn ang="0">
                <a:pos x="connsiteX2" y="connsiteY2"/>
              </a:cxn>
              <a:cxn ang="0">
                <a:pos x="connsiteX3" y="connsiteY3"/>
              </a:cxn>
            </a:cxnLst>
            <a:rect l="l" t="t" r="r" b="b"/>
            <a:pathLst>
              <a:path w="1495484" h="1818661">
                <a:moveTo>
                  <a:pt x="1498646" y="3162"/>
                </a:moveTo>
                <a:lnTo>
                  <a:pt x="91877" y="1523993"/>
                </a:lnTo>
                <a:lnTo>
                  <a:pt x="3162" y="1821823"/>
                </a:lnTo>
                <a:lnTo>
                  <a:pt x="1422605" y="1328820"/>
                </a:lnTo>
                <a:close/>
              </a:path>
            </a:pathLst>
          </a:custGeom>
          <a:solidFill>
            <a:schemeClr val="accent1">
              <a:lumMod val="60000"/>
              <a:lumOff val="40000"/>
              <a:alpha val="40000"/>
            </a:schemeClr>
          </a:solidFill>
          <a:ln w="6337" cap="flat">
            <a:noFill/>
            <a:prstDash val="solid"/>
            <a:miter/>
          </a:ln>
        </p:spPr>
        <p:txBody>
          <a:bodyPr rtlCol="0" anchor="ctr"/>
          <a:lstStyle/>
          <a:p>
            <a:endParaRPr lang="zh-CN" altLang="en-US"/>
          </a:p>
        </p:txBody>
      </p:sp>
      <p:sp>
        <p:nvSpPr>
          <p:cNvPr id="4" name="任意多边形: 形状 3"/>
          <p:cNvSpPr/>
          <p:nvPr>
            <p:custDataLst>
              <p:tags r:id="rId3"/>
            </p:custDataLst>
          </p:nvPr>
        </p:nvSpPr>
        <p:spPr>
          <a:xfrm flipH="1">
            <a:off x="9749155" y="3810"/>
            <a:ext cx="2439670" cy="2648585"/>
          </a:xfrm>
          <a:custGeom>
            <a:avLst/>
            <a:gdLst>
              <a:gd name="connsiteX0" fmla="*/ 3162 w 2439667"/>
              <a:gd name="connsiteY0" fmla="*/ 3162 h 2648781"/>
              <a:gd name="connsiteX1" fmla="*/ 2442829 w 2439667"/>
              <a:gd name="connsiteY1" fmla="*/ 3162 h 2648781"/>
              <a:gd name="connsiteX2" fmla="*/ 3162 w 2439667"/>
              <a:gd name="connsiteY2" fmla="*/ 2651944 h 2648781"/>
            </a:gdLst>
            <a:ahLst/>
            <a:cxnLst>
              <a:cxn ang="0">
                <a:pos x="connsiteX0" y="connsiteY0"/>
              </a:cxn>
              <a:cxn ang="0">
                <a:pos x="connsiteX1" y="connsiteY1"/>
              </a:cxn>
              <a:cxn ang="0">
                <a:pos x="connsiteX2" y="connsiteY2"/>
              </a:cxn>
            </a:cxnLst>
            <a:rect l="l" t="t" r="r" b="b"/>
            <a:pathLst>
              <a:path w="2439667" h="2648781">
                <a:moveTo>
                  <a:pt x="3162" y="3162"/>
                </a:moveTo>
                <a:lnTo>
                  <a:pt x="2442829" y="3162"/>
                </a:lnTo>
                <a:lnTo>
                  <a:pt x="3162" y="2651944"/>
                </a:lnTo>
                <a:close/>
              </a:path>
            </a:pathLst>
          </a:custGeom>
          <a:solidFill>
            <a:schemeClr val="accent2">
              <a:alpha val="80000"/>
            </a:schemeClr>
          </a:solidFill>
          <a:ln w="6337" cap="flat">
            <a:noFill/>
            <a:prstDash val="solid"/>
            <a:miter/>
          </a:ln>
        </p:spPr>
        <p:txBody>
          <a:bodyPr rtlCol="0" anchor="ctr"/>
          <a:lstStyle/>
          <a:p>
            <a:endParaRPr lang="zh-CN" altLang="en-US"/>
          </a:p>
        </p:txBody>
      </p:sp>
      <p:sp>
        <p:nvSpPr>
          <p:cNvPr id="7" name="任意多边形: 形状 6"/>
          <p:cNvSpPr/>
          <p:nvPr>
            <p:custDataLst>
              <p:tags r:id="rId4"/>
            </p:custDataLst>
          </p:nvPr>
        </p:nvSpPr>
        <p:spPr>
          <a:xfrm flipH="1">
            <a:off x="218440" y="593090"/>
            <a:ext cx="2635885" cy="1799590"/>
          </a:xfrm>
          <a:custGeom>
            <a:avLst/>
            <a:gdLst>
              <a:gd name="connsiteX0" fmla="*/ 2639270 w 2636108"/>
              <a:gd name="connsiteY0" fmla="*/ 1802813 h 1799650"/>
              <a:gd name="connsiteX1" fmla="*/ 700210 w 2636108"/>
              <a:gd name="connsiteY1" fmla="*/ 1663403 h 1799650"/>
              <a:gd name="connsiteX2" fmla="*/ 3162 w 2636108"/>
              <a:gd name="connsiteY2" fmla="*/ 3162 h 1799650"/>
            </a:gdLst>
            <a:ahLst/>
            <a:cxnLst>
              <a:cxn ang="0">
                <a:pos x="connsiteX0" y="connsiteY0"/>
              </a:cxn>
              <a:cxn ang="0">
                <a:pos x="connsiteX1" y="connsiteY1"/>
              </a:cxn>
              <a:cxn ang="0">
                <a:pos x="connsiteX2" y="connsiteY2"/>
              </a:cxn>
            </a:cxnLst>
            <a:rect l="l" t="t" r="r" b="b"/>
            <a:pathLst>
              <a:path w="2636108" h="1799650">
                <a:moveTo>
                  <a:pt x="2639270" y="1802813"/>
                </a:moveTo>
                <a:lnTo>
                  <a:pt x="700210" y="1663403"/>
                </a:lnTo>
                <a:lnTo>
                  <a:pt x="3162" y="3162"/>
                </a:lnTo>
                <a:close/>
              </a:path>
            </a:pathLst>
          </a:custGeom>
          <a:solidFill>
            <a:schemeClr val="accent1">
              <a:alpha val="80000"/>
            </a:schemeClr>
          </a:solidFill>
          <a:ln w="6337" cap="flat">
            <a:noFill/>
            <a:prstDash val="solid"/>
            <a:miter/>
          </a:ln>
        </p:spPr>
        <p:txBody>
          <a:bodyPr rtlCol="0" anchor="ctr"/>
          <a:lstStyle/>
          <a:p>
            <a:endParaRPr lang="zh-CN" altLang="en-US"/>
          </a:p>
        </p:txBody>
      </p:sp>
      <p:sp>
        <p:nvSpPr>
          <p:cNvPr id="8" name="任意多边形: 形状 7"/>
          <p:cNvSpPr/>
          <p:nvPr>
            <p:custDataLst>
              <p:tags r:id="rId5"/>
            </p:custDataLst>
          </p:nvPr>
        </p:nvSpPr>
        <p:spPr>
          <a:xfrm flipH="1">
            <a:off x="421640" y="4528185"/>
            <a:ext cx="2072005" cy="2097405"/>
          </a:xfrm>
          <a:custGeom>
            <a:avLst/>
            <a:gdLst>
              <a:gd name="connsiteX0" fmla="*/ 2075295 w 2072133"/>
              <a:gd name="connsiteY0" fmla="*/ 123561 h 2097480"/>
              <a:gd name="connsiteX1" fmla="*/ 883977 w 2072133"/>
              <a:gd name="connsiteY1" fmla="*/ 2100642 h 2097480"/>
              <a:gd name="connsiteX2" fmla="*/ 3162 w 2072133"/>
              <a:gd name="connsiteY2" fmla="*/ 3162 h 2097480"/>
            </a:gdLst>
            <a:ahLst/>
            <a:cxnLst>
              <a:cxn ang="0">
                <a:pos x="connsiteX0" y="connsiteY0"/>
              </a:cxn>
              <a:cxn ang="0">
                <a:pos x="connsiteX1" y="connsiteY1"/>
              </a:cxn>
              <a:cxn ang="0">
                <a:pos x="connsiteX2" y="connsiteY2"/>
              </a:cxn>
            </a:cxnLst>
            <a:rect l="l" t="t" r="r" b="b"/>
            <a:pathLst>
              <a:path w="2072133" h="2097480">
                <a:moveTo>
                  <a:pt x="2075295" y="123561"/>
                </a:moveTo>
                <a:lnTo>
                  <a:pt x="883977" y="2100642"/>
                </a:lnTo>
                <a:lnTo>
                  <a:pt x="3162" y="3162"/>
                </a:lnTo>
                <a:close/>
              </a:path>
            </a:pathLst>
          </a:custGeom>
          <a:solidFill>
            <a:schemeClr val="accent1">
              <a:alpha val="80000"/>
            </a:schemeClr>
          </a:solidFill>
          <a:ln w="6337" cap="flat">
            <a:noFill/>
            <a:prstDash val="solid"/>
            <a:miter/>
          </a:ln>
        </p:spPr>
        <p:txBody>
          <a:bodyPr rtlCol="0" anchor="ctr"/>
          <a:lstStyle/>
          <a:p>
            <a:endParaRPr lang="zh-CN" altLang="en-US"/>
          </a:p>
        </p:txBody>
      </p:sp>
      <p:sp>
        <p:nvSpPr>
          <p:cNvPr id="9" name="任意多边形: 形状 8"/>
          <p:cNvSpPr/>
          <p:nvPr>
            <p:custDataLst>
              <p:tags r:id="rId6"/>
            </p:custDataLst>
          </p:nvPr>
        </p:nvSpPr>
        <p:spPr>
          <a:xfrm flipH="1">
            <a:off x="-3175" y="4319270"/>
            <a:ext cx="2984500" cy="2528570"/>
          </a:xfrm>
          <a:custGeom>
            <a:avLst/>
            <a:gdLst>
              <a:gd name="connsiteX0" fmla="*/ 2987794 w 2984632"/>
              <a:gd name="connsiteY0" fmla="*/ 2531544 h 2528382"/>
              <a:gd name="connsiteX1" fmla="*/ 3162 w 2984632"/>
              <a:gd name="connsiteY1" fmla="*/ 2531544 h 2528382"/>
              <a:gd name="connsiteX2" fmla="*/ 2987794 w 2984632"/>
              <a:gd name="connsiteY2" fmla="*/ 3162 h 2528382"/>
            </a:gdLst>
            <a:ahLst/>
            <a:cxnLst>
              <a:cxn ang="0">
                <a:pos x="connsiteX0" y="connsiteY0"/>
              </a:cxn>
              <a:cxn ang="0">
                <a:pos x="connsiteX1" y="connsiteY1"/>
              </a:cxn>
              <a:cxn ang="0">
                <a:pos x="connsiteX2" y="connsiteY2"/>
              </a:cxn>
            </a:cxnLst>
            <a:rect l="l" t="t" r="r" b="b"/>
            <a:pathLst>
              <a:path w="2984632" h="2528382">
                <a:moveTo>
                  <a:pt x="2987794" y="2531544"/>
                </a:moveTo>
                <a:lnTo>
                  <a:pt x="3162" y="2531544"/>
                </a:lnTo>
                <a:lnTo>
                  <a:pt x="2987794" y="3162"/>
                </a:lnTo>
                <a:close/>
              </a:path>
            </a:pathLst>
          </a:custGeom>
          <a:solidFill>
            <a:schemeClr val="accent2">
              <a:alpha val="80000"/>
            </a:schemeClr>
          </a:solidFill>
          <a:ln w="6337" cap="flat">
            <a:noFill/>
            <a:prstDash val="solid"/>
            <a:miter/>
          </a:ln>
        </p:spPr>
        <p:txBody>
          <a:bodyPr rtlCol="0" anchor="ctr"/>
          <a:lstStyle/>
          <a:p>
            <a:endParaRPr lang="zh-CN" altLang="en-US"/>
          </a:p>
        </p:txBody>
      </p:sp>
      <p:sp>
        <p:nvSpPr>
          <p:cNvPr id="10" name="任意多边形: 形状 9"/>
          <p:cNvSpPr/>
          <p:nvPr>
            <p:custDataLst>
              <p:tags r:id="rId7"/>
            </p:custDataLst>
          </p:nvPr>
        </p:nvSpPr>
        <p:spPr>
          <a:xfrm flipH="1">
            <a:off x="2513330" y="4528185"/>
            <a:ext cx="1907540" cy="2319020"/>
          </a:xfrm>
          <a:custGeom>
            <a:avLst/>
            <a:gdLst>
              <a:gd name="connsiteX0" fmla="*/ 327606 w 1907376"/>
              <a:gd name="connsiteY0" fmla="*/ 2322430 h 2319268"/>
              <a:gd name="connsiteX1" fmla="*/ 1906736 w 1907376"/>
              <a:gd name="connsiteY1" fmla="*/ 2322430 h 2319268"/>
              <a:gd name="connsiteX2" fmla="*/ 333309 w 1907376"/>
              <a:gd name="connsiteY2" fmla="*/ 3162 h 2319268"/>
              <a:gd name="connsiteX3" fmla="*/ 3162 w 1907376"/>
              <a:gd name="connsiteY3" fmla="*/ 1876953 h 2319268"/>
              <a:gd name="connsiteX4" fmla="*/ 795895 w 1907376"/>
              <a:gd name="connsiteY4" fmla="*/ 1923212 h 2319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376" h="2319268">
                <a:moveTo>
                  <a:pt x="327606" y="2322430"/>
                </a:moveTo>
                <a:lnTo>
                  <a:pt x="1906736" y="2322430"/>
                </a:lnTo>
                <a:lnTo>
                  <a:pt x="333309" y="3162"/>
                </a:lnTo>
                <a:lnTo>
                  <a:pt x="3162" y="1876953"/>
                </a:lnTo>
                <a:lnTo>
                  <a:pt x="795895" y="1923212"/>
                </a:lnTo>
                <a:close/>
              </a:path>
            </a:pathLst>
          </a:custGeom>
          <a:solidFill>
            <a:schemeClr val="accent1">
              <a:lumMod val="60000"/>
              <a:lumOff val="40000"/>
              <a:alpha val="39000"/>
            </a:schemeClr>
          </a:solidFill>
          <a:ln w="6337" cap="flat">
            <a:noFill/>
            <a:prstDash val="solid"/>
            <a:miter/>
          </a:ln>
        </p:spPr>
        <p:txBody>
          <a:bodyPr rtlCol="0" anchor="ctr"/>
          <a:lstStyle/>
          <a:p>
            <a:endParaRPr lang="zh-CN" altLang="en-US"/>
          </a:p>
        </p:txBody>
      </p:sp>
      <p:sp>
        <p:nvSpPr>
          <p:cNvPr id="11" name="任意多边形: 形状 10"/>
          <p:cNvSpPr/>
          <p:nvPr>
            <p:custDataLst>
              <p:tags r:id="rId8"/>
            </p:custDataLst>
          </p:nvPr>
        </p:nvSpPr>
        <p:spPr>
          <a:xfrm flipH="1">
            <a:off x="3625850" y="6327775"/>
            <a:ext cx="2135505" cy="519430"/>
          </a:xfrm>
          <a:custGeom>
            <a:avLst/>
            <a:gdLst>
              <a:gd name="connsiteX0" fmla="*/ 1344029 w 2135501"/>
              <a:gd name="connsiteY0" fmla="*/ 77302 h 519617"/>
              <a:gd name="connsiteX1" fmla="*/ 64629 w 2135501"/>
              <a:gd name="connsiteY1" fmla="*/ 3162 h 519617"/>
              <a:gd name="connsiteX2" fmla="*/ 3162 w 2135501"/>
              <a:gd name="connsiteY2" fmla="*/ 522779 h 519617"/>
              <a:gd name="connsiteX3" fmla="*/ 1266086 w 2135501"/>
              <a:gd name="connsiteY3" fmla="*/ 522779 h 519617"/>
              <a:gd name="connsiteX4" fmla="*/ 1668472 w 2135501"/>
              <a:gd name="connsiteY4" fmla="*/ 522779 h 519617"/>
              <a:gd name="connsiteX5" fmla="*/ 2136762 w 2135501"/>
              <a:gd name="connsiteY5" fmla="*/ 123561 h 51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5501" h="519617">
                <a:moveTo>
                  <a:pt x="1344029" y="77302"/>
                </a:moveTo>
                <a:lnTo>
                  <a:pt x="64629" y="3162"/>
                </a:lnTo>
                <a:lnTo>
                  <a:pt x="3162" y="522779"/>
                </a:lnTo>
                <a:lnTo>
                  <a:pt x="1266086" y="522779"/>
                </a:lnTo>
                <a:lnTo>
                  <a:pt x="1668472" y="522779"/>
                </a:lnTo>
                <a:lnTo>
                  <a:pt x="2136762" y="123561"/>
                </a:lnTo>
                <a:close/>
              </a:path>
            </a:pathLst>
          </a:custGeom>
          <a:solidFill>
            <a:schemeClr val="accent1">
              <a:alpha val="80000"/>
            </a:schemeClr>
          </a:solidFill>
          <a:ln w="6337" cap="flat">
            <a:noFill/>
            <a:prstDash val="solid"/>
            <a:miter/>
          </a:ln>
        </p:spPr>
        <p:txBody>
          <a:bodyPr rtlCol="0" anchor="ctr"/>
          <a:lstStyle/>
          <a:p>
            <a:endParaRPr lang="zh-CN" altLang="en-US"/>
          </a:p>
        </p:txBody>
      </p:sp>
      <p:sp>
        <p:nvSpPr>
          <p:cNvPr id="12" name="任意多边形: 形状 11"/>
          <p:cNvSpPr/>
          <p:nvPr>
            <p:custDataLst>
              <p:tags r:id="rId9"/>
            </p:custDataLst>
          </p:nvPr>
        </p:nvSpPr>
        <p:spPr>
          <a:xfrm flipH="1">
            <a:off x="-3175" y="3810"/>
            <a:ext cx="1882140" cy="2927350"/>
          </a:xfrm>
          <a:custGeom>
            <a:avLst/>
            <a:gdLst>
              <a:gd name="connsiteX0" fmla="*/ 908690 w 1882029"/>
              <a:gd name="connsiteY0" fmla="*/ 3162 h 2927600"/>
              <a:gd name="connsiteX1" fmla="*/ 518344 w 1882029"/>
              <a:gd name="connsiteY1" fmla="*/ 3162 h 2927600"/>
              <a:gd name="connsiteX2" fmla="*/ 3162 w 1882029"/>
              <a:gd name="connsiteY2" fmla="*/ 2930763 h 2927600"/>
              <a:gd name="connsiteX3" fmla="*/ 1885191 w 1882029"/>
              <a:gd name="connsiteY3" fmla="*/ 2208368 h 2927600"/>
              <a:gd name="connsiteX4" fmla="*/ 1885191 w 1882029"/>
              <a:gd name="connsiteY4" fmla="*/ 1442882 h 292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029" h="2927600">
                <a:moveTo>
                  <a:pt x="908690" y="3162"/>
                </a:moveTo>
                <a:lnTo>
                  <a:pt x="518344" y="3162"/>
                </a:lnTo>
                <a:lnTo>
                  <a:pt x="3162" y="2930763"/>
                </a:lnTo>
                <a:lnTo>
                  <a:pt x="1885191" y="2208368"/>
                </a:lnTo>
                <a:lnTo>
                  <a:pt x="1885191" y="1442882"/>
                </a:lnTo>
                <a:close/>
              </a:path>
            </a:pathLst>
          </a:custGeom>
          <a:solidFill>
            <a:schemeClr val="accent1">
              <a:lumMod val="60000"/>
              <a:lumOff val="40000"/>
              <a:alpha val="39000"/>
            </a:schemeClr>
          </a:solidFill>
          <a:ln w="6337" cap="flat">
            <a:noFill/>
            <a:prstDash val="solid"/>
            <a:miter/>
          </a:ln>
        </p:spPr>
        <p:txBody>
          <a:bodyPr rtlCol="0" anchor="ctr"/>
          <a:lstStyle/>
          <a:p>
            <a:endParaRPr lang="zh-CN" altLang="en-US"/>
          </a:p>
        </p:txBody>
      </p:sp>
      <p:sp>
        <p:nvSpPr>
          <p:cNvPr id="14" name="任意多边形: 形状 13"/>
          <p:cNvSpPr/>
          <p:nvPr>
            <p:custDataLst>
              <p:tags r:id="rId10"/>
            </p:custDataLst>
          </p:nvPr>
        </p:nvSpPr>
        <p:spPr>
          <a:xfrm flipH="1">
            <a:off x="10693400" y="3810"/>
            <a:ext cx="1495425" cy="2256155"/>
          </a:xfrm>
          <a:custGeom>
            <a:avLst/>
            <a:gdLst>
              <a:gd name="connsiteX0" fmla="*/ 1498646 w 1495484"/>
              <a:gd name="connsiteY0" fmla="*/ 3162 h 2255900"/>
              <a:gd name="connsiteX1" fmla="*/ 3162 w 1495484"/>
              <a:gd name="connsiteY1" fmla="*/ 3162 h 2255900"/>
              <a:gd name="connsiteX2" fmla="*/ 3162 w 1495484"/>
              <a:gd name="connsiteY2" fmla="*/ 1821823 h 2255900"/>
              <a:gd name="connsiteX3" fmla="*/ 814272 w 1495484"/>
              <a:gd name="connsiteY3" fmla="*/ 2259062 h 2255900"/>
            </a:gdLst>
            <a:ahLst/>
            <a:cxnLst>
              <a:cxn ang="0">
                <a:pos x="connsiteX0" y="connsiteY0"/>
              </a:cxn>
              <a:cxn ang="0">
                <a:pos x="connsiteX1" y="connsiteY1"/>
              </a:cxn>
              <a:cxn ang="0">
                <a:pos x="connsiteX2" y="connsiteY2"/>
              </a:cxn>
              <a:cxn ang="0">
                <a:pos x="connsiteX3" y="connsiteY3"/>
              </a:cxn>
            </a:cxnLst>
            <a:rect l="l" t="t" r="r" b="b"/>
            <a:pathLst>
              <a:path w="1495484" h="2255900">
                <a:moveTo>
                  <a:pt x="1498646" y="3162"/>
                </a:moveTo>
                <a:lnTo>
                  <a:pt x="3162" y="3162"/>
                </a:lnTo>
                <a:lnTo>
                  <a:pt x="3162" y="1821823"/>
                </a:lnTo>
                <a:lnTo>
                  <a:pt x="814272" y="2259062"/>
                </a:lnTo>
                <a:close/>
              </a:path>
            </a:pathLst>
          </a:custGeom>
          <a:solidFill>
            <a:schemeClr val="accent1">
              <a:alpha val="80000"/>
            </a:schemeClr>
          </a:solidFill>
          <a:ln w="6337" cap="flat">
            <a:noFill/>
            <a:prstDash val="solid"/>
            <a:miter/>
          </a:ln>
        </p:spPr>
        <p:txBody>
          <a:bodyPr rtlCol="0" anchor="ctr"/>
          <a:lstStyle/>
          <a:p>
            <a:endParaRPr lang="zh-CN" altLang="en-US"/>
          </a:p>
        </p:txBody>
      </p:sp>
      <p:sp>
        <p:nvSpPr>
          <p:cNvPr id="2" name="日期占位符 1"/>
          <p:cNvSpPr>
            <a:spLocks noGrp="1"/>
          </p:cNvSpPr>
          <p:nvPr>
            <p:ph type="dt" sz="half" idx="19"/>
            <p:custDataLst>
              <p:tags r:id="rId11"/>
            </p:custDataLst>
          </p:nvPr>
        </p:nvSpPr>
        <p:spPr/>
        <p:txBody>
          <a:bodyPr/>
          <a:lstStyle/>
          <a:p>
            <a:fld id="{760FBDFE-C587-4B4C-A407-44438C67B59E}" type="datetimeFigureOut">
              <a:rPr lang="zh-CN" altLang="en-US" smtClean="0"/>
              <a:t>2019-07-11</a:t>
            </a:fld>
            <a:endParaRPr lang="zh-CN" altLang="en-US" dirty="0"/>
          </a:p>
        </p:txBody>
      </p:sp>
      <p:sp>
        <p:nvSpPr>
          <p:cNvPr id="5" name="页脚占位符 4"/>
          <p:cNvSpPr>
            <a:spLocks noGrp="1"/>
          </p:cNvSpPr>
          <p:nvPr>
            <p:ph type="ftr" sz="quarter" idx="20"/>
            <p:custDataLst>
              <p:tags r:id="rId12"/>
            </p:custDataLst>
          </p:nvPr>
        </p:nvSpPr>
        <p:spPr/>
        <p:txBody>
          <a:bodyPr/>
          <a:lstStyle/>
          <a:p>
            <a:endParaRPr lang="zh-CN" altLang="en-US" dirty="0"/>
          </a:p>
        </p:txBody>
      </p:sp>
      <p:sp>
        <p:nvSpPr>
          <p:cNvPr id="17" name="灯片编号占位符 16"/>
          <p:cNvSpPr>
            <a:spLocks noGrp="1"/>
          </p:cNvSpPr>
          <p:nvPr>
            <p:ph type="sldNum" sz="quarter" idx="21"/>
            <p:custDataLst>
              <p:tags r:id="rId13"/>
            </p:custDataLst>
          </p:nvPr>
        </p:nvSpPr>
        <p:spPr/>
        <p:txBody>
          <a:bodyPr/>
          <a:lstStyle/>
          <a:p>
            <a:fld id="{49AE70B2-8BF9-45C0-BB95-33D1B9D3A854}" type="slidenum">
              <a:rPr lang="zh-CN" altLang="en-US" smtClean="0"/>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2019-07-11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5" name="任意多边形: 形状 14"/>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16" name="任意多边形: 形状 15"/>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17" name="任意多边形: 形状 16"/>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8" name="任意多边形: 形状 17"/>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90000" tIns="46800" rIns="90000" bIns="468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7"/>
            </p:custDataLst>
          </p:nvPr>
        </p:nvSpPr>
        <p:spPr/>
        <p:txBody>
          <a:bodyPr/>
          <a:lstStyle>
            <a:lvl1pPr>
              <a:lnSpc>
                <a:spcPct val="120000"/>
              </a:lnSpc>
              <a:defRPr/>
            </a:lvl1pPr>
          </a:lstStyle>
          <a:p>
            <a:fld id="{760FBDFE-C587-4B4C-A407-44438C67B59E}" type="datetimeFigureOut">
              <a:rPr lang="zh-CN" altLang="en-US" smtClean="0"/>
              <a:t>2019-07-11</a:t>
            </a:fld>
            <a:endParaRPr lang="zh-CN" altLang="en-US"/>
          </a:p>
        </p:txBody>
      </p:sp>
      <p:sp>
        <p:nvSpPr>
          <p:cNvPr id="5" name="页脚占位符 4"/>
          <p:cNvSpPr>
            <a:spLocks noGrp="1"/>
          </p:cNvSpPr>
          <p:nvPr>
            <p:ph type="ftr" sz="quarter" idx="11"/>
            <p:custDataLst>
              <p:tags r:id="rId8"/>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userDrawn="1">
  <p:cSld name="节标题">
    <p:spTree>
      <p:nvGrpSpPr>
        <p:cNvPr id="1" name=""/>
        <p:cNvGrpSpPr/>
        <p:nvPr/>
      </p:nvGrpSpPr>
      <p:grpSpPr>
        <a:xfrm>
          <a:off x="0" y="0"/>
          <a:ext cx="0" cy="0"/>
          <a:chOff x="0" y="0"/>
          <a:chExt cx="0" cy="0"/>
        </a:xfrm>
      </p:grpSpPr>
      <p:sp>
        <p:nvSpPr>
          <p:cNvPr id="6" name="任意多边形: 形状 5"/>
          <p:cNvSpPr/>
          <p:nvPr>
            <p:custDataLst>
              <p:tags r:id="rId1"/>
            </p:custDataLst>
          </p:nvPr>
        </p:nvSpPr>
        <p:spPr>
          <a:xfrm>
            <a:off x="9324975" y="587375"/>
            <a:ext cx="2647950" cy="1809750"/>
          </a:xfrm>
          <a:custGeom>
            <a:avLst/>
            <a:gdLst>
              <a:gd name="connsiteX0" fmla="*/ 2644775 w 2647950"/>
              <a:gd name="connsiteY0" fmla="*/ 1806575 h 1809750"/>
              <a:gd name="connsiteX1" fmla="*/ 701675 w 2647950"/>
              <a:gd name="connsiteY1" fmla="*/ 1666875 h 1809750"/>
              <a:gd name="connsiteX2" fmla="*/ 3175 w 2647950"/>
              <a:gd name="connsiteY2" fmla="*/ 3175 h 1809750"/>
            </a:gdLst>
            <a:ahLst/>
            <a:cxnLst>
              <a:cxn ang="0">
                <a:pos x="connsiteX0" y="connsiteY0"/>
              </a:cxn>
              <a:cxn ang="0">
                <a:pos x="connsiteX1" y="connsiteY1"/>
              </a:cxn>
              <a:cxn ang="0">
                <a:pos x="connsiteX2" y="connsiteY2"/>
              </a:cxn>
            </a:cxnLst>
            <a:rect l="l" t="t" r="r" b="b"/>
            <a:pathLst>
              <a:path w="2647950" h="1809750">
                <a:moveTo>
                  <a:pt x="2644775" y="1806575"/>
                </a:moveTo>
                <a:lnTo>
                  <a:pt x="701675" y="166687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7" name="任意多边形: 形状 6"/>
          <p:cNvSpPr/>
          <p:nvPr>
            <p:custDataLst>
              <p:tags r:id="rId2"/>
            </p:custDataLst>
          </p:nvPr>
        </p:nvSpPr>
        <p:spPr>
          <a:xfrm>
            <a:off x="9686925" y="4530725"/>
            <a:ext cx="2082800" cy="2108200"/>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8" name="任意多边形: 形状 7"/>
          <p:cNvSpPr/>
          <p:nvPr>
            <p:custDataLst>
              <p:tags r:id="rId3"/>
            </p:custDataLst>
          </p:nvPr>
        </p:nvSpPr>
        <p:spPr>
          <a:xfrm>
            <a:off x="9197975" y="4321175"/>
            <a:ext cx="2997200" cy="2540000"/>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11" name="任意多边形: 形状 10"/>
          <p:cNvSpPr/>
          <p:nvPr>
            <p:custDataLst>
              <p:tags r:id="rId4"/>
            </p:custDataLst>
          </p:nvPr>
        </p:nvSpPr>
        <p:spPr>
          <a:xfrm>
            <a:off x="7755890" y="4530725"/>
            <a:ext cx="1911350" cy="2330450"/>
          </a:xfrm>
          <a:custGeom>
            <a:avLst/>
            <a:gdLst>
              <a:gd name="connsiteX0" fmla="*/ 328295 w 1911350"/>
              <a:gd name="connsiteY0" fmla="*/ 2327275 h 2330450"/>
              <a:gd name="connsiteX1" fmla="*/ 1910715 w 1911350"/>
              <a:gd name="connsiteY1" fmla="*/ 2327275 h 2330450"/>
              <a:gd name="connsiteX2" fmla="*/ 334010 w 1911350"/>
              <a:gd name="connsiteY2" fmla="*/ 3175 h 2330450"/>
              <a:gd name="connsiteX3" fmla="*/ 3175 w 1911350"/>
              <a:gd name="connsiteY3" fmla="*/ 1880870 h 2330450"/>
              <a:gd name="connsiteX4" fmla="*/ 797560 w 1911350"/>
              <a:gd name="connsiteY4" fmla="*/ 1927225 h 2330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1350" h="2330450">
                <a:moveTo>
                  <a:pt x="328295" y="2327275"/>
                </a:moveTo>
                <a:lnTo>
                  <a:pt x="1910715" y="2327275"/>
                </a:lnTo>
                <a:lnTo>
                  <a:pt x="334010" y="3175"/>
                </a:lnTo>
                <a:lnTo>
                  <a:pt x="3175" y="1880870"/>
                </a:lnTo>
                <a:lnTo>
                  <a:pt x="797560" y="1927225"/>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2" name="任意多边形: 形状 11"/>
          <p:cNvSpPr/>
          <p:nvPr>
            <p:custDataLst>
              <p:tags r:id="rId5"/>
            </p:custDataLst>
          </p:nvPr>
        </p:nvSpPr>
        <p:spPr>
          <a:xfrm>
            <a:off x="6412230" y="6334125"/>
            <a:ext cx="2139950" cy="527050"/>
          </a:xfrm>
          <a:custGeom>
            <a:avLst/>
            <a:gdLst>
              <a:gd name="connsiteX0" fmla="*/ 1346835 w 2139950"/>
              <a:gd name="connsiteY0" fmla="*/ 77470 h 527050"/>
              <a:gd name="connsiteX1" fmla="*/ 64770 w 2139950"/>
              <a:gd name="connsiteY1" fmla="*/ 3175 h 527050"/>
              <a:gd name="connsiteX2" fmla="*/ 3175 w 2139950"/>
              <a:gd name="connsiteY2" fmla="*/ 523875 h 527050"/>
              <a:gd name="connsiteX3" fmla="*/ 1268730 w 2139950"/>
              <a:gd name="connsiteY3" fmla="*/ 523875 h 527050"/>
              <a:gd name="connsiteX4" fmla="*/ 1671955 w 2139950"/>
              <a:gd name="connsiteY4" fmla="*/ 523875 h 527050"/>
              <a:gd name="connsiteX5" fmla="*/ 2141220 w 2139950"/>
              <a:gd name="connsiteY5" fmla="*/ 123825 h 52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9950" h="527050">
                <a:moveTo>
                  <a:pt x="1346835" y="77470"/>
                </a:moveTo>
                <a:lnTo>
                  <a:pt x="64770" y="3175"/>
                </a:lnTo>
                <a:lnTo>
                  <a:pt x="3175" y="523875"/>
                </a:lnTo>
                <a:lnTo>
                  <a:pt x="1268730" y="523875"/>
                </a:lnTo>
                <a:lnTo>
                  <a:pt x="1671955" y="523875"/>
                </a:lnTo>
                <a:lnTo>
                  <a:pt x="2141220" y="12382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13" name="任意多边形: 形状 12"/>
          <p:cNvSpPr/>
          <p:nvPr>
            <p:custDataLst>
              <p:tags r:id="rId6"/>
            </p:custDataLst>
          </p:nvPr>
        </p:nvSpPr>
        <p:spPr>
          <a:xfrm>
            <a:off x="10302875" y="-3175"/>
            <a:ext cx="1892300" cy="2940050"/>
          </a:xfrm>
          <a:custGeom>
            <a:avLst/>
            <a:gdLst>
              <a:gd name="connsiteX0" fmla="*/ 910590 w 1892300"/>
              <a:gd name="connsiteY0" fmla="*/ 3175 h 2940050"/>
              <a:gd name="connsiteX1" fmla="*/ 519430 w 1892300"/>
              <a:gd name="connsiteY1" fmla="*/ 3175 h 2940050"/>
              <a:gd name="connsiteX2" fmla="*/ 3175 w 1892300"/>
              <a:gd name="connsiteY2" fmla="*/ 2936875 h 2940050"/>
              <a:gd name="connsiteX3" fmla="*/ 1889125 w 1892300"/>
              <a:gd name="connsiteY3" fmla="*/ 2212975 h 2940050"/>
              <a:gd name="connsiteX4" fmla="*/ 1889125 w 1892300"/>
              <a:gd name="connsiteY4" fmla="*/ 1445895 h 29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2300" h="2940050">
                <a:moveTo>
                  <a:pt x="910590" y="3175"/>
                </a:moveTo>
                <a:lnTo>
                  <a:pt x="519430" y="3175"/>
                </a:lnTo>
                <a:lnTo>
                  <a:pt x="3175" y="2936875"/>
                </a:lnTo>
                <a:lnTo>
                  <a:pt x="1889125" y="2212975"/>
                </a:lnTo>
                <a:lnTo>
                  <a:pt x="1889125" y="1445895"/>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20" name="标题 1"/>
          <p:cNvSpPr>
            <a:spLocks noGrp="1"/>
          </p:cNvSpPr>
          <p:nvPr>
            <p:ph type="title" hasCustomPrompt="1"/>
            <p:custDataLst>
              <p:tags r:id="rId7"/>
            </p:custDataLst>
          </p:nvPr>
        </p:nvSpPr>
        <p:spPr>
          <a:xfrm>
            <a:off x="3455334" y="2533650"/>
            <a:ext cx="5419185" cy="895350"/>
          </a:xfrm>
        </p:spPr>
        <p:txBody>
          <a:bodyPr anchor="b">
            <a:normAutofit/>
          </a:bodyPr>
          <a:lstStyle>
            <a:lvl1pPr algn="l">
              <a:defRPr sz="4000" b="1"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单击此处编辑标题</a:t>
            </a:r>
          </a:p>
        </p:txBody>
      </p:sp>
      <p:sp>
        <p:nvSpPr>
          <p:cNvPr id="21" name="文本占位符 2"/>
          <p:cNvSpPr>
            <a:spLocks noGrp="1"/>
          </p:cNvSpPr>
          <p:nvPr>
            <p:ph type="body" idx="1" hasCustomPrompt="1"/>
            <p:custDataLst>
              <p:tags r:id="rId8"/>
            </p:custDataLst>
          </p:nvPr>
        </p:nvSpPr>
        <p:spPr>
          <a:xfrm>
            <a:off x="3447741" y="3463836"/>
            <a:ext cx="5419185" cy="1015623"/>
          </a:xfrm>
        </p:spPr>
        <p:txBody>
          <a:bodyPr anchor="t">
            <a:normAutofit/>
          </a:bodyPr>
          <a:lstStyle>
            <a:lvl1pPr marL="0" indent="0" algn="l">
              <a:lnSpc>
                <a:spcPct val="100000"/>
              </a:lnSpc>
              <a:buNone/>
              <a:defRPr sz="2000" baseline="0">
                <a:solidFill>
                  <a:schemeClr val="tx1">
                    <a:lumMod val="85000"/>
                    <a:lumOff val="15000"/>
                  </a:schemeClr>
                </a:solidFill>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en-US" dirty="0"/>
          </a:p>
        </p:txBody>
      </p:sp>
      <p:sp>
        <p:nvSpPr>
          <p:cNvPr id="2" name="日期占位符 1"/>
          <p:cNvSpPr>
            <a:spLocks noGrp="1"/>
          </p:cNvSpPr>
          <p:nvPr>
            <p:ph type="dt" sz="half" idx="10"/>
            <p:custDataLst>
              <p:tags r:id="rId9"/>
            </p:custDataLst>
          </p:nvPr>
        </p:nvSpPr>
        <p:spPr/>
        <p:txBody>
          <a:bodyPr/>
          <a:lstStyle/>
          <a:p>
            <a:fld id="{760FBDFE-C587-4B4C-A407-44438C67B59E}" type="datetimeFigureOut">
              <a:rPr lang="zh-CN" altLang="en-US" smtClean="0"/>
              <a:t>2019-07-11</a:t>
            </a:fld>
            <a:endParaRPr lang="zh-CN" altLang="en-US" dirty="0"/>
          </a:p>
        </p:txBody>
      </p:sp>
      <p:sp>
        <p:nvSpPr>
          <p:cNvPr id="3" name="页脚占位符 2"/>
          <p:cNvSpPr>
            <a:spLocks noGrp="1"/>
          </p:cNvSpPr>
          <p:nvPr>
            <p:ph type="ftr" sz="quarter" idx="11"/>
            <p:custDataLst>
              <p:tags r:id="rId10"/>
            </p:custDataLst>
          </p:nvPr>
        </p:nvSpPr>
        <p:spPr/>
        <p:txBody>
          <a:bodyPr/>
          <a:lstStyle/>
          <a:p>
            <a:endParaRPr lang="zh-CN" altLang="en-US" dirty="0"/>
          </a:p>
        </p:txBody>
      </p:sp>
      <p:sp>
        <p:nvSpPr>
          <p:cNvPr id="4" name="灯片编号占位符 3"/>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任意多边形: 形状 7"/>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9" name="任意多边形: 形状 8"/>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10" name="任意多边形: 形状 9"/>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1" name="任意多边形: 形状 10"/>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90000" tIns="46800" rIns="90000" bIns="468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a:normAutofit/>
          </a:bodyPr>
          <a:lstStyle>
            <a:lvl1pPr>
              <a:lnSpc>
                <a:spcPct val="120000"/>
              </a:lnSpc>
              <a:defRPr sz="1600" baseline="0">
                <a:solidFill>
                  <a:schemeClr val="tx1">
                    <a:lumMod val="85000"/>
                    <a:lumOff val="15000"/>
                  </a:schemeClr>
                </a:solidFill>
                <a:latin typeface="Arial" panose="020B0604020202020204" pitchFamily="34" charset="0"/>
                <a:ea typeface="微软雅黑" panose="020B0503020204020204" charset="-122"/>
              </a:defRPr>
            </a:lvl1pPr>
            <a:lvl2pPr>
              <a:lnSpc>
                <a:spcPct val="120000"/>
              </a:lnSpc>
              <a:defRPr sz="1600" baseline="0">
                <a:solidFill>
                  <a:schemeClr val="tx1">
                    <a:lumMod val="85000"/>
                    <a:lumOff val="15000"/>
                  </a:schemeClr>
                </a:solidFill>
                <a:latin typeface="Arial" panose="020B0604020202020204" pitchFamily="34" charset="0"/>
                <a:ea typeface="微软雅黑" panose="020B0503020204020204" charset="-122"/>
              </a:defRPr>
            </a:lvl2pPr>
            <a:lvl3pPr>
              <a:lnSpc>
                <a:spcPct val="120000"/>
              </a:lnSpc>
              <a:defRPr sz="1600" baseline="0">
                <a:solidFill>
                  <a:schemeClr val="tx1">
                    <a:lumMod val="85000"/>
                    <a:lumOff val="15000"/>
                  </a:schemeClr>
                </a:solidFill>
                <a:latin typeface="Arial" panose="020B0604020202020204" pitchFamily="34" charset="0"/>
                <a:ea typeface="微软雅黑" panose="020B0503020204020204" charset="-122"/>
              </a:defRPr>
            </a:lvl3pPr>
            <a:lvl4pPr>
              <a:lnSpc>
                <a:spcPct val="120000"/>
              </a:lnSpc>
              <a:defRPr sz="1600" baseline="0">
                <a:solidFill>
                  <a:schemeClr val="tx1">
                    <a:lumMod val="85000"/>
                    <a:lumOff val="15000"/>
                  </a:schemeClr>
                </a:solidFill>
                <a:latin typeface="Arial" panose="020B0604020202020204" pitchFamily="34" charset="0"/>
                <a:ea typeface="微软雅黑" panose="020B0503020204020204" charset="-122"/>
              </a:defRPr>
            </a:lvl4pPr>
            <a:lvl5pPr>
              <a:lnSpc>
                <a:spcPct val="120000"/>
              </a:lnSpc>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8"/>
            </p:custDataLst>
          </p:nvPr>
        </p:nvSpPr>
        <p:spPr/>
        <p:txBody>
          <a:bodyPr/>
          <a:lstStyle>
            <a:lvl1pPr>
              <a:lnSpc>
                <a:spcPct val="120000"/>
              </a:lnSpc>
              <a:defRPr/>
            </a:lvl1pPr>
          </a:lstStyle>
          <a:p>
            <a:fld id="{760FBDFE-C587-4B4C-A407-44438C67B59E}" type="datetimeFigureOut">
              <a:rPr lang="zh-CN" altLang="en-US" smtClean="0"/>
              <a:t>2019-07-11</a:t>
            </a:fld>
            <a:endParaRPr lang="zh-CN" altLang="en-US"/>
          </a:p>
        </p:txBody>
      </p:sp>
      <p:sp>
        <p:nvSpPr>
          <p:cNvPr id="6" name="页脚占位符 5"/>
          <p:cNvSpPr>
            <a:spLocks noGrp="1"/>
          </p:cNvSpPr>
          <p:nvPr>
            <p:ph type="ftr" sz="quarter" idx="11"/>
            <p:custDataLst>
              <p:tags r:id="rId9"/>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任意多边形: 形状 9"/>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11" name="任意多边形: 形状 10"/>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12" name="任意多边形: 形状 11"/>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3" name="任意多边形: 形状 12"/>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90000" tIns="46800" rIns="90000" bIns="468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10"/>
            </p:custDataLst>
          </p:nvPr>
        </p:nvSpPr>
        <p:spPr/>
        <p:txBody>
          <a:bodyPr/>
          <a:lstStyle>
            <a:lvl1pPr>
              <a:lnSpc>
                <a:spcPct val="120000"/>
              </a:lnSpc>
              <a:defRPr/>
            </a:lvl1pPr>
          </a:lstStyle>
          <a:p>
            <a:fld id="{760FBDFE-C587-4B4C-A407-44438C67B59E}" type="datetimeFigureOut">
              <a:rPr lang="zh-CN" altLang="en-US" smtClean="0"/>
              <a:t>2019-07-11</a:t>
            </a:fld>
            <a:endParaRPr lang="zh-CN" altLang="en-US"/>
          </a:p>
        </p:txBody>
      </p:sp>
      <p:sp>
        <p:nvSpPr>
          <p:cNvPr id="8" name="页脚占位符 7"/>
          <p:cNvSpPr>
            <a:spLocks noGrp="1"/>
          </p:cNvSpPr>
          <p:nvPr>
            <p:ph type="ftr" sz="quarter" idx="11"/>
            <p:custDataLst>
              <p:tags r:id="rId11"/>
            </p:custDataLst>
          </p:nvPr>
        </p:nvSpPr>
        <p:spPr/>
        <p:txBody>
          <a:bodyPr/>
          <a:lstStyle>
            <a:lvl1pPr>
              <a:lnSpc>
                <a:spcPct val="120000"/>
              </a:lnSpc>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任意多边形: 形状 5"/>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7" name="任意多边形: 形状 6"/>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8" name="任意多边形: 形状 7"/>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9" name="任意多边形: 形状 8"/>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标题 1"/>
          <p:cNvSpPr>
            <a:spLocks noGrp="1"/>
          </p:cNvSpPr>
          <p:nvPr>
            <p:ph type="title"/>
            <p:custDataLst>
              <p:tags r:id="rId5"/>
            </p:custDataLst>
          </p:nvPr>
        </p:nvSpPr>
        <p:spPr/>
        <p:txBody>
          <a:bodyPr vert="horz" lIns="90000" tIns="46800" rIns="90000" bIns="468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2019-07-11</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任意多边形: 形状 4"/>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6" name="任意多边形: 形状 5"/>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7" name="任意多边形: 形状 6"/>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8" name="任意多边形: 形状 7"/>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日期占位符 1"/>
          <p:cNvSpPr>
            <a:spLocks noGrp="1"/>
          </p:cNvSpPr>
          <p:nvPr>
            <p:ph type="dt" sz="half" idx="10"/>
            <p:custDataLst>
              <p:tags r:id="rId5"/>
            </p:custDataLst>
          </p:nvPr>
        </p:nvSpPr>
        <p:spPr/>
        <p:txBody>
          <a:bodyPr/>
          <a:lstStyle/>
          <a:p>
            <a:fld id="{760FBDFE-C587-4B4C-A407-44438C67B59E}" type="datetimeFigureOut">
              <a:rPr lang="zh-CN" altLang="en-US" smtClean="0"/>
              <a:t>2019-07-11</a:t>
            </a:fld>
            <a:endParaRPr lang="zh-CN" altLang="en-US"/>
          </a:p>
        </p:txBody>
      </p:sp>
      <p:sp>
        <p:nvSpPr>
          <p:cNvPr id="3" name="页脚占位符 2"/>
          <p:cNvSpPr>
            <a:spLocks noGrp="1"/>
          </p:cNvSpPr>
          <p:nvPr>
            <p:ph type="ftr" sz="quarter" idx="11"/>
            <p:custDataLst>
              <p:tags r:id="rId6"/>
            </p:custDataLst>
          </p:nvPr>
        </p:nvSpPr>
        <p:spPr/>
        <p:txBody>
          <a:bodyPr/>
          <a:lstStyle/>
          <a:p>
            <a:endParaRPr lang="zh-CN" altLang="en-US"/>
          </a:p>
        </p:txBody>
      </p:sp>
      <p:sp>
        <p:nvSpPr>
          <p:cNvPr id="4" name="灯片编号占位符 3"/>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任意多边形: 形状 7"/>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9" name="任意多边形: 形状 8"/>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10" name="任意多边形: 形状 9"/>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1" name="任意多边形: 形状 10"/>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标题 1"/>
          <p:cNvSpPr>
            <a:spLocks noGrp="1"/>
          </p:cNvSpPr>
          <p:nvPr>
            <p:ph type="title"/>
            <p:custDataLst>
              <p:tags r:id="rId5"/>
            </p:custDataLst>
          </p:nvPr>
        </p:nvSpPr>
        <p:spPr>
          <a:xfrm>
            <a:off x="669930" y="443234"/>
            <a:ext cx="10852237" cy="441964"/>
          </a:xfrm>
        </p:spPr>
        <p:txBody>
          <a:bodyPr vert="horz" lIns="90000" tIns="46800" rIns="90000" bIns="468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t>2019-07-11</a:t>
            </a:fld>
            <a:endParaRPr lang="zh-CN" altLang="en-US" dirty="0"/>
          </a:p>
        </p:txBody>
      </p:sp>
      <p:sp>
        <p:nvSpPr>
          <p:cNvPr id="6" name="页脚占位符 5"/>
          <p:cNvSpPr>
            <a:spLocks noGrp="1"/>
          </p:cNvSpPr>
          <p:nvPr>
            <p:ph type="ftr" sz="quarter" idx="11"/>
            <p:custDataLst>
              <p:tags r:id="rId9"/>
            </p:custDataLst>
          </p:nvPr>
        </p:nvSpPr>
        <p:spPr/>
        <p:txBody>
          <a:bodyPr/>
          <a:lstStyle/>
          <a:p>
            <a:endParaRPr lang="zh-CN" altLang="en-US" dirty="0"/>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7" name="任意多边形: 形状 6"/>
          <p:cNvSpPr/>
          <p:nvPr>
            <p:custDataLst>
              <p:tags r:id="rId1"/>
            </p:custDataLst>
          </p:nvPr>
        </p:nvSpPr>
        <p:spPr>
          <a:xfrm>
            <a:off x="10551064" y="5333609"/>
            <a:ext cx="1365235" cy="1381884"/>
          </a:xfrm>
          <a:custGeom>
            <a:avLst/>
            <a:gdLst>
              <a:gd name="connsiteX0" fmla="*/ 2079625 w 2082800"/>
              <a:gd name="connsiteY0" fmla="*/ 123825 h 2108200"/>
              <a:gd name="connsiteX1" fmla="*/ 885825 w 2082800"/>
              <a:gd name="connsiteY1" fmla="*/ 2105025 h 2108200"/>
              <a:gd name="connsiteX2" fmla="*/ 3175 w 2082800"/>
              <a:gd name="connsiteY2" fmla="*/ 3175 h 2108200"/>
            </a:gdLst>
            <a:ahLst/>
            <a:cxnLst>
              <a:cxn ang="0">
                <a:pos x="connsiteX0" y="connsiteY0"/>
              </a:cxn>
              <a:cxn ang="0">
                <a:pos x="connsiteX1" y="connsiteY1"/>
              </a:cxn>
              <a:cxn ang="0">
                <a:pos x="connsiteX2" y="connsiteY2"/>
              </a:cxn>
            </a:cxnLst>
            <a:rect l="l" t="t" r="r" b="b"/>
            <a:pathLst>
              <a:path w="2082800" h="2108200">
                <a:moveTo>
                  <a:pt x="2079625" y="123825"/>
                </a:moveTo>
                <a:lnTo>
                  <a:pt x="885825" y="2105025"/>
                </a:lnTo>
                <a:lnTo>
                  <a:pt x="3175" y="3175"/>
                </a:lnTo>
                <a:close/>
              </a:path>
            </a:pathLst>
          </a:custGeom>
          <a:solidFill>
            <a:schemeClr val="accent1">
              <a:alpha val="80000"/>
            </a:schemeClr>
          </a:solidFill>
          <a:ln w="6350" cap="flat">
            <a:noFill/>
            <a:prstDash val="solid"/>
            <a:miter/>
          </a:ln>
        </p:spPr>
        <p:txBody>
          <a:bodyPr rtlCol="0" anchor="ctr"/>
          <a:lstStyle/>
          <a:p>
            <a:endParaRPr lang="zh-CN" altLang="en-US"/>
          </a:p>
        </p:txBody>
      </p:sp>
      <p:sp>
        <p:nvSpPr>
          <p:cNvPr id="8" name="任意多边形: 形状 7"/>
          <p:cNvSpPr/>
          <p:nvPr>
            <p:custDataLst>
              <p:tags r:id="rId2"/>
            </p:custDataLst>
          </p:nvPr>
        </p:nvSpPr>
        <p:spPr>
          <a:xfrm>
            <a:off x="10230567" y="5196253"/>
            <a:ext cx="1964607" cy="1664921"/>
          </a:xfrm>
          <a:custGeom>
            <a:avLst/>
            <a:gdLst>
              <a:gd name="connsiteX0" fmla="*/ 2994025 w 2997200"/>
              <a:gd name="connsiteY0" fmla="*/ 2536825 h 2540000"/>
              <a:gd name="connsiteX1" fmla="*/ 3175 w 2997200"/>
              <a:gd name="connsiteY1" fmla="*/ 2536825 h 2540000"/>
              <a:gd name="connsiteX2" fmla="*/ 2994025 w 2997200"/>
              <a:gd name="connsiteY2" fmla="*/ 3175 h 2540000"/>
            </a:gdLst>
            <a:ahLst/>
            <a:cxnLst>
              <a:cxn ang="0">
                <a:pos x="connsiteX0" y="connsiteY0"/>
              </a:cxn>
              <a:cxn ang="0">
                <a:pos x="connsiteX1" y="connsiteY1"/>
              </a:cxn>
              <a:cxn ang="0">
                <a:pos x="connsiteX2" y="connsiteY2"/>
              </a:cxn>
            </a:cxnLst>
            <a:rect l="l" t="t" r="r" b="b"/>
            <a:pathLst>
              <a:path w="2997200" h="2540000">
                <a:moveTo>
                  <a:pt x="2994025" y="2536825"/>
                </a:moveTo>
                <a:lnTo>
                  <a:pt x="3175" y="2536825"/>
                </a:lnTo>
                <a:lnTo>
                  <a:pt x="2994025" y="3175"/>
                </a:lnTo>
                <a:close/>
              </a:path>
            </a:pathLst>
          </a:custGeom>
          <a:solidFill>
            <a:schemeClr val="accent2">
              <a:alpha val="80000"/>
            </a:schemeClr>
          </a:solidFill>
          <a:ln w="6350" cap="flat">
            <a:noFill/>
            <a:prstDash val="solid"/>
            <a:miter/>
          </a:ln>
        </p:spPr>
        <p:txBody>
          <a:bodyPr rtlCol="0" anchor="ctr"/>
          <a:lstStyle/>
          <a:p>
            <a:endParaRPr lang="zh-CN" altLang="en-US"/>
          </a:p>
        </p:txBody>
      </p:sp>
      <p:sp>
        <p:nvSpPr>
          <p:cNvPr id="9" name="任意多边形: 形状 8"/>
          <p:cNvSpPr/>
          <p:nvPr>
            <p:custDataLst>
              <p:tags r:id="rId3"/>
            </p:custDataLst>
          </p:nvPr>
        </p:nvSpPr>
        <p:spPr>
          <a:xfrm>
            <a:off x="-3175" y="407670"/>
            <a:ext cx="1955800" cy="1987550"/>
          </a:xfrm>
          <a:custGeom>
            <a:avLst/>
            <a:gdLst>
              <a:gd name="connsiteX0" fmla="*/ 3175 w 1955800"/>
              <a:gd name="connsiteY0" fmla="*/ 1985645 h 1987550"/>
              <a:gd name="connsiteX1" fmla="*/ 1952625 w 1955800"/>
              <a:gd name="connsiteY1" fmla="*/ 1236980 h 1987550"/>
              <a:gd name="connsiteX2" fmla="*/ 1115695 w 1955800"/>
              <a:gd name="connsiteY2" fmla="*/ 3175 h 1987550"/>
              <a:gd name="connsiteX3" fmla="*/ 3175 w 1955800"/>
              <a:gd name="connsiteY3" fmla="*/ 657860 h 1987550"/>
            </a:gdLst>
            <a:ahLst/>
            <a:cxnLst>
              <a:cxn ang="0">
                <a:pos x="connsiteX0" y="connsiteY0"/>
              </a:cxn>
              <a:cxn ang="0">
                <a:pos x="connsiteX1" y="connsiteY1"/>
              </a:cxn>
              <a:cxn ang="0">
                <a:pos x="connsiteX2" y="connsiteY2"/>
              </a:cxn>
              <a:cxn ang="0">
                <a:pos x="connsiteX3" y="connsiteY3"/>
              </a:cxn>
            </a:cxnLst>
            <a:rect l="l" t="t" r="r" b="b"/>
            <a:pathLst>
              <a:path w="1955800" h="1987550">
                <a:moveTo>
                  <a:pt x="3175" y="1985645"/>
                </a:moveTo>
                <a:lnTo>
                  <a:pt x="1952625" y="1236980"/>
                </a:lnTo>
                <a:lnTo>
                  <a:pt x="1115695" y="3175"/>
                </a:lnTo>
                <a:lnTo>
                  <a:pt x="3175" y="657860"/>
                </a:lnTo>
                <a:close/>
              </a:path>
            </a:pathLst>
          </a:custGeom>
          <a:solidFill>
            <a:schemeClr val="accent1">
              <a:lumMod val="60000"/>
              <a:lumOff val="40000"/>
              <a:alpha val="39000"/>
            </a:schemeClr>
          </a:solidFill>
          <a:ln w="6350" cap="flat">
            <a:noFill/>
            <a:prstDash val="solid"/>
            <a:miter/>
          </a:ln>
        </p:spPr>
        <p:txBody>
          <a:bodyPr rtlCol="0" anchor="ctr"/>
          <a:lstStyle/>
          <a:p>
            <a:endParaRPr lang="zh-CN" altLang="en-US"/>
          </a:p>
        </p:txBody>
      </p:sp>
      <p:sp>
        <p:nvSpPr>
          <p:cNvPr id="10" name="任意多边形: 形状 9"/>
          <p:cNvSpPr/>
          <p:nvPr>
            <p:custDataLst>
              <p:tags r:id="rId4"/>
            </p:custDataLst>
          </p:nvPr>
        </p:nvSpPr>
        <p:spPr>
          <a:xfrm>
            <a:off x="-3175" y="-3175"/>
            <a:ext cx="1816100" cy="1066800"/>
          </a:xfrm>
          <a:custGeom>
            <a:avLst/>
            <a:gdLst>
              <a:gd name="connsiteX0" fmla="*/ 836930 w 1816100"/>
              <a:gd name="connsiteY0" fmla="*/ 3175 h 1066800"/>
              <a:gd name="connsiteX1" fmla="*/ 99060 w 1816100"/>
              <a:gd name="connsiteY1" fmla="*/ 3175 h 1066800"/>
              <a:gd name="connsiteX2" fmla="*/ 3175 w 1816100"/>
              <a:gd name="connsiteY2" fmla="*/ 3175 h 1066800"/>
              <a:gd name="connsiteX3" fmla="*/ 3175 w 1816100"/>
              <a:gd name="connsiteY3" fmla="*/ 546735 h 1066800"/>
              <a:gd name="connsiteX4" fmla="*/ 3175 w 1816100"/>
              <a:gd name="connsiteY4" fmla="*/ 1068705 h 1066800"/>
              <a:gd name="connsiteX5" fmla="*/ 1115695 w 1816100"/>
              <a:gd name="connsiteY5" fmla="*/ 414020 h 1066800"/>
              <a:gd name="connsiteX6" fmla="*/ 1812925 w 1816100"/>
              <a:gd name="connsiteY6" fmla="*/ 3175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100" h="1066800">
                <a:moveTo>
                  <a:pt x="836930" y="3175"/>
                </a:moveTo>
                <a:lnTo>
                  <a:pt x="99060" y="3175"/>
                </a:lnTo>
                <a:lnTo>
                  <a:pt x="3175" y="3175"/>
                </a:lnTo>
                <a:lnTo>
                  <a:pt x="3175" y="546735"/>
                </a:lnTo>
                <a:lnTo>
                  <a:pt x="3175" y="1068705"/>
                </a:lnTo>
                <a:lnTo>
                  <a:pt x="1115695" y="414020"/>
                </a:lnTo>
                <a:lnTo>
                  <a:pt x="1812925" y="3175"/>
                </a:lnTo>
                <a:close/>
              </a:path>
            </a:pathLst>
          </a:custGeom>
          <a:solidFill>
            <a:schemeClr val="accent1"/>
          </a:solidFill>
          <a:ln w="6350" cap="flat">
            <a:noFill/>
            <a:prstDash val="solid"/>
            <a:miter/>
          </a:ln>
        </p:spPr>
        <p:txBody>
          <a:bodyPr rtlCol="0" anchor="ctr"/>
          <a:lstStyle/>
          <a:p>
            <a:endParaRPr lang="zh-CN" altLang="en-US"/>
          </a:p>
        </p:txBody>
      </p:sp>
      <p:sp>
        <p:nvSpPr>
          <p:cNvPr id="2" name="竖排标题 1"/>
          <p:cNvSpPr>
            <a:spLocks noGrp="1"/>
          </p:cNvSpPr>
          <p:nvPr>
            <p:ph type="title" orient="vert"/>
            <p:custDataLst>
              <p:tags r:id="rId5"/>
            </p:custDataLst>
          </p:nvPr>
        </p:nvSpPr>
        <p:spPr>
          <a:xfrm>
            <a:off x="10571135" y="952508"/>
            <a:ext cx="950984" cy="5388907"/>
          </a:xfrm>
        </p:spPr>
        <p:txBody>
          <a:bodyPr vert="eaVert" lIns="90000" tIns="46800" rIns="90000" bIns="468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lIns="90000" tIns="46800" rIns="90000" bIns="46800">
            <a:normAutofit/>
          </a:bodyPr>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7"/>
            </p:custDataLst>
          </p:nvPr>
        </p:nvSpPr>
        <p:spPr/>
        <p:txBody>
          <a:bodyPr/>
          <a:lstStyle>
            <a:lvl1pPr>
              <a:lnSpc>
                <a:spcPct val="120000"/>
              </a:lnSpc>
              <a:defRPr/>
            </a:lvl1pPr>
          </a:lstStyle>
          <a:p>
            <a:fld id="{760FBDFE-C587-4B4C-A407-44438C67B59E}" type="datetimeFigureOut">
              <a:rPr lang="zh-CN" altLang="en-US" smtClean="0"/>
              <a:t>2019-07-11</a:t>
            </a:fld>
            <a:endParaRPr lang="zh-CN" altLang="en-US"/>
          </a:p>
        </p:txBody>
      </p:sp>
      <p:sp>
        <p:nvSpPr>
          <p:cNvPr id="5" name="页脚占位符 4"/>
          <p:cNvSpPr>
            <a:spLocks noGrp="1"/>
          </p:cNvSpPr>
          <p:nvPr>
            <p:ph type="ftr" sz="quarter" idx="11"/>
            <p:custDataLst>
              <p:tags r:id="rId8"/>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69882" y="443230"/>
            <a:ext cx="10852237" cy="441964"/>
          </a:xfrm>
          <a:prstGeom prst="rect">
            <a:avLst/>
          </a:prstGeom>
        </p:spPr>
        <p:txBody>
          <a:bodyPr vert="horz" lIns="90000" tIns="46800" rIns="90000" bIns="468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879742" y="6349833"/>
            <a:ext cx="2700000" cy="316800"/>
          </a:xfrm>
          <a:prstGeom prst="rect">
            <a:avLst/>
          </a:prstGeom>
        </p:spPr>
        <p:txBody>
          <a:bodyPr vert="horz" lIns="90000" tIns="46800" rIns="90000" bIns="4680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2019-07-11</a:t>
            </a:fld>
            <a:endParaRPr lang="zh-CN" altLang="en-US"/>
          </a:p>
        </p:txBody>
      </p:sp>
      <p:sp>
        <p:nvSpPr>
          <p:cNvPr id="5" name="页脚占位符 4"/>
          <p:cNvSpPr>
            <a:spLocks noGrp="1"/>
          </p:cNvSpPr>
          <p:nvPr>
            <p:ph type="ftr" sz="quarter" idx="3"/>
            <p:custDataLst>
              <p:tags r:id="rId17"/>
            </p:custDataLst>
          </p:nvPr>
        </p:nvSpPr>
        <p:spPr>
          <a:xfrm>
            <a:off x="4116000" y="6349833"/>
            <a:ext cx="3960000" cy="316800"/>
          </a:xfrm>
          <a:prstGeom prst="rect">
            <a:avLst/>
          </a:prstGeom>
        </p:spPr>
        <p:txBody>
          <a:bodyPr vert="horz" lIns="90000" tIns="46800" rIns="90000" bIns="46800" rtlCol="0" anchor="ctr">
            <a:normAutofit/>
          </a:bodyPr>
          <a:lstStyle>
            <a:lvl1pPr algn="ctr">
              <a:lnSpc>
                <a:spcPct val="120000"/>
              </a:lnSpc>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610600" y="6349833"/>
            <a:ext cx="2700000" cy="316800"/>
          </a:xfrm>
          <a:prstGeom prst="rect">
            <a:avLst/>
          </a:prstGeom>
        </p:spPr>
        <p:txBody>
          <a:bodyPr vert="horz" lIns="90000" tIns="46800" rIns="90000" bIns="4680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0.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43.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46.xml"/><Relationship Id="rId1" Type="http://schemas.openxmlformats.org/officeDocument/2006/relationships/tags" Target="../tags/tag14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85390" y="2474595"/>
            <a:ext cx="7221855" cy="1671955"/>
          </a:xfrm>
        </p:spPr>
        <p:txBody>
          <a:bodyPr>
            <a:normAutofit/>
          </a:bodyPr>
          <a:lstStyle/>
          <a:p>
            <a:pPr algn="ctr"/>
            <a:r>
              <a:rPr lang="zh-CN" altLang="en-US"/>
              <a:t>开封市政府采购网上商城操作手册</a:t>
            </a:r>
          </a:p>
        </p:txBody>
      </p:sp>
      <p:sp>
        <p:nvSpPr>
          <p:cNvPr id="3" name="文本框 2"/>
          <p:cNvSpPr txBox="1"/>
          <p:nvPr/>
        </p:nvSpPr>
        <p:spPr>
          <a:xfrm>
            <a:off x="4545330" y="4594860"/>
            <a:ext cx="3101340" cy="521970"/>
          </a:xfrm>
          <a:prstGeom prst="rect">
            <a:avLst/>
          </a:prstGeom>
          <a:noFill/>
        </p:spPr>
        <p:txBody>
          <a:bodyPr wrap="square" rtlCol="0">
            <a:spAutoFit/>
          </a:bodyPr>
          <a:lstStyle/>
          <a:p>
            <a:pPr algn="ctr"/>
            <a:r>
              <a:rPr lang="en-US" altLang="zh-CN" sz="2800">
                <a:solidFill>
                  <a:schemeClr val="accent1"/>
                </a:solidFill>
              </a:rPr>
              <a:t>2019</a:t>
            </a:r>
            <a:r>
              <a:rPr lang="zh-CN" altLang="en-US" sz="2800">
                <a:solidFill>
                  <a:schemeClr val="accent1"/>
                </a:solidFill>
              </a:rPr>
              <a:t>年</a:t>
            </a:r>
            <a:r>
              <a:rPr lang="en-US" altLang="zh-CN" sz="2800">
                <a:solidFill>
                  <a:schemeClr val="accent1"/>
                </a:solidFill>
              </a:rPr>
              <a:t>7</a:t>
            </a:r>
            <a:r>
              <a:rPr lang="zh-CN" altLang="en-US" sz="2800">
                <a:solidFill>
                  <a:schemeClr val="accent1"/>
                </a:solidFill>
              </a:rPr>
              <a:t>月</a:t>
            </a:r>
            <a:r>
              <a:rPr lang="en-US" altLang="zh-CN" sz="2800">
                <a:solidFill>
                  <a:schemeClr val="accent1"/>
                </a:solidFill>
              </a:rPr>
              <a:t>11</a:t>
            </a:r>
            <a:r>
              <a:rPr lang="zh-CN" altLang="en-US" sz="2800">
                <a:solidFill>
                  <a:schemeClr val="accent1"/>
                </a:solidFill>
              </a:rPr>
              <a:t>日</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a:latin typeface="仿宋" panose="02010609060101010101" charset="-122"/>
                <a:ea typeface="仿宋" panose="02010609060101010101" charset="-122"/>
                <a:cs typeface="仿宋" panose="02010609060101010101" charset="-122"/>
              </a:rPr>
              <a:t>商品详情下方切换到“商品属性”，展示该商品全部参数信息说明。</a:t>
            </a:r>
          </a:p>
        </p:txBody>
      </p:sp>
      <p:pic>
        <p:nvPicPr>
          <p:cNvPr id="3" name="内容占位符 -2147482576"/>
          <p:cNvPicPr>
            <a:picLocks noGrp="1" noChangeAspect="1"/>
          </p:cNvPicPr>
          <p:nvPr>
            <p:ph idx="1"/>
          </p:nvPr>
        </p:nvPicPr>
        <p:blipFill>
          <a:blip r:embed="rId3"/>
          <a:stretch>
            <a:fillRect/>
          </a:stretch>
        </p:blipFill>
        <p:spPr>
          <a:xfrm>
            <a:off x="595630" y="1393825"/>
            <a:ext cx="9610725" cy="3533775"/>
          </a:xfrm>
          <a:prstGeom prst="rect">
            <a:avLst/>
          </a:prstGeom>
          <a:noFill/>
          <a:ln w="9525">
            <a:noFill/>
          </a:ln>
        </p:spPr>
      </p:pic>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a:latin typeface="仿宋" panose="02010609060101010101" charset="-122"/>
                <a:ea typeface="仿宋" panose="02010609060101010101" charset="-122"/>
                <a:cs typeface="仿宋" panose="02010609060101010101" charset="-122"/>
              </a:rPr>
              <a:t>商品详情下方切换到“商品介绍”，展示该商品图片描述。</a:t>
            </a:r>
          </a:p>
        </p:txBody>
      </p:sp>
      <p:pic>
        <p:nvPicPr>
          <p:cNvPr id="1073742868" name="内容占位符 1073742867" descr="69909233c0f2eac7c59a0a87d0aa588"/>
          <p:cNvPicPr>
            <a:picLocks noGrp="1" noChangeAspect="1"/>
          </p:cNvPicPr>
          <p:nvPr>
            <p:ph idx="1"/>
          </p:nvPr>
        </p:nvPicPr>
        <p:blipFill>
          <a:blip r:embed="rId3"/>
          <a:stretch>
            <a:fillRect/>
          </a:stretch>
        </p:blipFill>
        <p:spPr>
          <a:xfrm>
            <a:off x="1697355" y="1648460"/>
            <a:ext cx="8982075" cy="387667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68"/>
                                        </p:tgtEl>
                                        <p:attrNameLst>
                                          <p:attrName>style.visibility</p:attrName>
                                        </p:attrNameLst>
                                      </p:cBhvr>
                                      <p:to>
                                        <p:strVal val="visible"/>
                                      </p:to>
                                    </p:set>
                                    <p:anim calcmode="lin" valueType="num">
                                      <p:cBhvr additive="base">
                                        <p:cTn id="7" dur="500"/>
                                        <p:tgtEl>
                                          <p:spTgt spid="1073742868"/>
                                        </p:tgtEl>
                                        <p:attrNameLst>
                                          <p:attrName>ppt_y</p:attrName>
                                        </p:attrNameLst>
                                      </p:cBhvr>
                                      <p:tavLst>
                                        <p:tav tm="0">
                                          <p:val>
                                            <p:strVal val="#ppt_y+#ppt_h*1.125000"/>
                                          </p:val>
                                        </p:tav>
                                        <p:tav tm="100000">
                                          <p:val>
                                            <p:strVal val="#ppt_y"/>
                                          </p:val>
                                        </p:tav>
                                      </p:tavLst>
                                    </p:anim>
                                    <p:animEffect transition="in" filter="wipe(up)">
                                      <p:cBhvr>
                                        <p:cTn id="8" dur="500"/>
                                        <p:tgtEl>
                                          <p:spTgt spid="107374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a:latin typeface="仿宋" panose="02010609060101010101" charset="-122"/>
                <a:ea typeface="仿宋" panose="02010609060101010101" charset="-122"/>
                <a:cs typeface="仿宋" panose="02010609060101010101" charset="-122"/>
              </a:rPr>
              <a:t>电商选择及下单</a:t>
            </a:r>
            <a:br>
              <a:rPr lang="zh-CN" altLang="en-US" sz="2000">
                <a:latin typeface="仿宋" panose="02010609060101010101" charset="-122"/>
                <a:ea typeface="仿宋" panose="02010609060101010101" charset="-122"/>
                <a:cs typeface="仿宋" panose="02010609060101010101" charset="-122"/>
              </a:rPr>
            </a:br>
            <a:endParaRPr lang="zh-CN" altLang="en-US" sz="2000">
              <a:latin typeface="仿宋" panose="02010609060101010101" charset="-122"/>
              <a:ea typeface="仿宋" panose="02010609060101010101" charset="-122"/>
              <a:cs typeface="仿宋" panose="02010609060101010101" charset="-122"/>
            </a:endParaRPr>
          </a:p>
        </p:txBody>
      </p:sp>
      <p:sp>
        <p:nvSpPr>
          <p:cNvPr id="3" name="内容占位符 2"/>
          <p:cNvSpPr>
            <a:spLocks noGrp="1"/>
          </p:cNvSpPr>
          <p:nvPr>
            <p:ph idx="1"/>
          </p:nvPr>
        </p:nvSpPr>
        <p:spPr>
          <a:xfrm>
            <a:off x="822325" y="1000125"/>
            <a:ext cx="9546590" cy="5388610"/>
          </a:xfrm>
        </p:spPr>
        <p:txBody>
          <a:bodyPr/>
          <a:lstStyle/>
          <a:p>
            <a:endParaRPr b="1">
              <a:solidFill>
                <a:schemeClr val="tx1"/>
              </a:solidFill>
              <a:latin typeface="仿宋" panose="02010609060101010101" charset="-122"/>
              <a:ea typeface="仿宋" panose="02010609060101010101" charset="-122"/>
              <a:sym typeface="+mn-ea"/>
            </a:endParaRPr>
          </a:p>
          <a:p>
            <a:endParaRPr lang="zh-CN" altLang="en-US" b="1" kern="1200" baseline="0">
              <a:solidFill>
                <a:schemeClr val="tx1"/>
              </a:solidFill>
              <a:latin typeface="仿宋" panose="02010609060101010101" charset="-122"/>
              <a:ea typeface="仿宋" panose="02010609060101010101" charset="-122"/>
              <a:cs typeface="+mn-cs"/>
            </a:endParaRPr>
          </a:p>
        </p:txBody>
      </p:sp>
      <p:pic>
        <p:nvPicPr>
          <p:cNvPr id="1073742885" name="图片 1073742884"/>
          <p:cNvPicPr>
            <a:picLocks noChangeAspect="1"/>
          </p:cNvPicPr>
          <p:nvPr/>
        </p:nvPicPr>
        <p:blipFill>
          <a:blip r:embed="rId3"/>
          <a:stretch>
            <a:fillRect/>
          </a:stretch>
        </p:blipFill>
        <p:spPr>
          <a:xfrm>
            <a:off x="1569720" y="1050925"/>
            <a:ext cx="8799830" cy="5617210"/>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85"/>
                                        </p:tgtEl>
                                        <p:attrNameLst>
                                          <p:attrName>style.visibility</p:attrName>
                                        </p:attrNameLst>
                                      </p:cBhvr>
                                      <p:to>
                                        <p:strVal val="visible"/>
                                      </p:to>
                                    </p:set>
                                    <p:anim calcmode="lin" valueType="num">
                                      <p:cBhvr additive="base">
                                        <p:cTn id="7" dur="500"/>
                                        <p:tgtEl>
                                          <p:spTgt spid="1073742885"/>
                                        </p:tgtEl>
                                        <p:attrNameLst>
                                          <p:attrName>ppt_y</p:attrName>
                                        </p:attrNameLst>
                                      </p:cBhvr>
                                      <p:tavLst>
                                        <p:tav tm="0">
                                          <p:val>
                                            <p:strVal val="#ppt_y+#ppt_h*1.125000"/>
                                          </p:val>
                                        </p:tav>
                                        <p:tav tm="100000">
                                          <p:val>
                                            <p:strVal val="#ppt_y"/>
                                          </p:val>
                                        </p:tav>
                                      </p:tavLst>
                                    </p:anim>
                                    <p:animEffect transition="in" filter="wipe(up)">
                                      <p:cBhvr>
                                        <p:cTn id="8" dur="500"/>
                                        <p:tgtEl>
                                          <p:spTgt spid="1073742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36650" y="376555"/>
            <a:ext cx="9366250" cy="937260"/>
          </a:xfrm>
        </p:spPr>
        <p:txBody>
          <a:bodyPr/>
          <a:lstStyle/>
          <a:p>
            <a:r>
              <a:rPr lang="zh-CN" altLang="en-US" sz="2000">
                <a:latin typeface="仿宋" panose="02010609060101010101" charset="-122"/>
                <a:ea typeface="仿宋" panose="02010609060101010101" charset="-122"/>
                <a:cs typeface="仿宋" panose="02010609060101010101" charset="-122"/>
              </a:rPr>
              <a:t>“填写订单”页面会自动刷新地址信息，选择收货地址信息。（注：公告展示一栏选择“展示”，订单确认后会自动生成成交公告并在网站展示，如不展示点击选择“不展示”）</a:t>
            </a:r>
          </a:p>
        </p:txBody>
      </p:sp>
      <p:pic>
        <p:nvPicPr>
          <p:cNvPr id="1073742870" name="内容占位符 1073742869" descr="679cac46c836e3dc74fff50eb645b17"/>
          <p:cNvPicPr>
            <a:picLocks noGrp="1" noChangeAspect="1"/>
          </p:cNvPicPr>
          <p:nvPr>
            <p:ph idx="1"/>
          </p:nvPr>
        </p:nvPicPr>
        <p:blipFill>
          <a:blip r:embed="rId3"/>
          <a:stretch>
            <a:fillRect/>
          </a:stretch>
        </p:blipFill>
        <p:spPr>
          <a:xfrm>
            <a:off x="1314450" y="1570990"/>
            <a:ext cx="9257665" cy="4417695"/>
          </a:xfrm>
          <a:prstGeom prst="rect">
            <a:avLst/>
          </a:prstGeom>
          <a:solidFill>
            <a:srgbClr val="FFFF00"/>
          </a:solid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70"/>
                                        </p:tgtEl>
                                        <p:attrNameLst>
                                          <p:attrName>style.visibility</p:attrName>
                                        </p:attrNameLst>
                                      </p:cBhvr>
                                      <p:to>
                                        <p:strVal val="visible"/>
                                      </p:to>
                                    </p:set>
                                    <p:anim calcmode="lin" valueType="num">
                                      <p:cBhvr additive="base">
                                        <p:cTn id="7" dur="500"/>
                                        <p:tgtEl>
                                          <p:spTgt spid="1073742870"/>
                                        </p:tgtEl>
                                        <p:attrNameLst>
                                          <p:attrName>ppt_y</p:attrName>
                                        </p:attrNameLst>
                                      </p:cBhvr>
                                      <p:tavLst>
                                        <p:tav tm="0">
                                          <p:val>
                                            <p:strVal val="#ppt_y+#ppt_h*1.125000"/>
                                          </p:val>
                                        </p:tav>
                                        <p:tav tm="100000">
                                          <p:val>
                                            <p:strVal val="#ppt_y"/>
                                          </p:val>
                                        </p:tav>
                                      </p:tavLst>
                                    </p:anim>
                                    <p:animEffect transition="in" filter="wipe(up)">
                                      <p:cBhvr>
                                        <p:cTn id="8" dur="500"/>
                                        <p:tgtEl>
                                          <p:spTgt spid="1073742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8915" y="389255"/>
            <a:ext cx="5690235" cy="666750"/>
          </a:xfrm>
        </p:spPr>
        <p:txBody>
          <a:bodyPr/>
          <a:lstStyle/>
          <a:p>
            <a:r>
              <a:rPr lang="zh-CN" altLang="en-US" sz="2000">
                <a:latin typeface="仿宋" panose="02010609060101010101" charset="-122"/>
                <a:ea typeface="仿宋" panose="02010609060101010101" charset="-122"/>
                <a:cs typeface="仿宋" panose="02010609060101010101" charset="-122"/>
              </a:rPr>
              <a:t>修改、确认信息无误后点击“提交订单 ”。</a:t>
            </a:r>
          </a:p>
        </p:txBody>
      </p:sp>
      <p:pic>
        <p:nvPicPr>
          <p:cNvPr id="4" name="内容占位符 3"/>
          <p:cNvPicPr>
            <a:picLocks noGrp="1" noChangeAspect="1"/>
          </p:cNvPicPr>
          <p:nvPr>
            <p:ph idx="1"/>
          </p:nvPr>
        </p:nvPicPr>
        <p:blipFill>
          <a:blip r:embed="rId3"/>
          <a:stretch>
            <a:fillRect/>
          </a:stretch>
        </p:blipFill>
        <p:spPr>
          <a:xfrm>
            <a:off x="1478915" y="1219835"/>
            <a:ext cx="9795510" cy="466217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6394450" cy="441960"/>
          </a:xfrm>
        </p:spPr>
        <p:txBody>
          <a:bodyPr/>
          <a:lstStyle/>
          <a:p>
            <a:r>
              <a:rPr lang="zh-CN" altLang="en-US" sz="2000">
                <a:latin typeface="仿宋" panose="02010609060101010101" charset="-122"/>
                <a:ea typeface="仿宋" panose="02010609060101010101" charset="-122"/>
              </a:rPr>
              <a:t>订单提交后直接关闭网页，不需要点击支付。</a:t>
            </a:r>
          </a:p>
        </p:txBody>
      </p:sp>
      <p:pic>
        <p:nvPicPr>
          <p:cNvPr id="4" name="内容占位符 3"/>
          <p:cNvPicPr>
            <a:picLocks noGrp="1" noChangeAspect="1"/>
          </p:cNvPicPr>
          <p:nvPr>
            <p:ph idx="1"/>
          </p:nvPr>
        </p:nvPicPr>
        <p:blipFill>
          <a:blip r:embed="rId3"/>
          <a:stretch>
            <a:fillRect/>
          </a:stretch>
        </p:blipFill>
        <p:spPr>
          <a:xfrm>
            <a:off x="1169670" y="1447800"/>
            <a:ext cx="9508490" cy="472059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3905" y="243205"/>
            <a:ext cx="4584700" cy="518160"/>
          </a:xfrm>
        </p:spPr>
        <p:txBody>
          <a:bodyPr/>
          <a:lstStyle/>
          <a:p>
            <a:r>
              <a:rPr lang="zh-CN" altLang="en-US" sz="2000">
                <a:latin typeface="仿宋" panose="02010609060101010101" charset="-122"/>
                <a:ea typeface="仿宋" panose="02010609060101010101" charset="-122"/>
              </a:rPr>
              <a:t>订单下单成功后，等待电商确认。</a:t>
            </a:r>
          </a:p>
        </p:txBody>
      </p:sp>
      <p:sp>
        <p:nvSpPr>
          <p:cNvPr id="3" name="内容占位符 2"/>
          <p:cNvSpPr>
            <a:spLocks noGrp="1"/>
          </p:cNvSpPr>
          <p:nvPr>
            <p:ph idx="1"/>
          </p:nvPr>
        </p:nvSpPr>
        <p:spPr/>
        <p:txBody>
          <a:bodyPr/>
          <a:lstStyle/>
          <a:p>
            <a:r>
              <a:rPr lang="zh-CN" altLang="en-US" sz="1800">
                <a:latin typeface="仿宋" panose="02010609060101010101" charset="-122"/>
                <a:ea typeface="仿宋" panose="02010609060101010101" charset="-122"/>
                <a:cs typeface="仿宋" panose="02010609060101010101" charset="-122"/>
              </a:rPr>
              <a:t>电商确认订单后，订单成交信息会在政府采购网上商城首页“成交公告”中进行展示。</a:t>
            </a:r>
            <a:endParaRPr lang="zh-CN" altLang="en-US"/>
          </a:p>
          <a:p>
            <a:endParaRPr lang="zh-CN" altLang="en-US"/>
          </a:p>
        </p:txBody>
      </p:sp>
      <p:pic>
        <p:nvPicPr>
          <p:cNvPr id="4" name="图片 3"/>
          <p:cNvPicPr>
            <a:picLocks noChangeAspect="1"/>
          </p:cNvPicPr>
          <p:nvPr/>
        </p:nvPicPr>
        <p:blipFill>
          <a:blip r:embed="rId3"/>
          <a:stretch>
            <a:fillRect/>
          </a:stretch>
        </p:blipFill>
        <p:spPr>
          <a:xfrm>
            <a:off x="944880" y="1448435"/>
            <a:ext cx="8408670" cy="4104640"/>
          </a:xfrm>
          <a:prstGeom prst="rect">
            <a:avLst/>
          </a:prstGeom>
        </p:spPr>
      </p:pic>
      <p:sp>
        <p:nvSpPr>
          <p:cNvPr id="5" name="文本框 4"/>
          <p:cNvSpPr txBox="1"/>
          <p:nvPr/>
        </p:nvSpPr>
        <p:spPr>
          <a:xfrm>
            <a:off x="1071245" y="5431155"/>
            <a:ext cx="8155940" cy="1476375"/>
          </a:xfrm>
          <a:prstGeom prst="rect">
            <a:avLst/>
          </a:prstGeom>
          <a:noFill/>
        </p:spPr>
        <p:txBody>
          <a:bodyPr wrap="square" rtlCol="0" anchor="t">
            <a:spAutoFit/>
          </a:bodyPr>
          <a:lstStyle/>
          <a:p>
            <a:pPr marL="266700" indent="-266700"/>
            <a:r>
              <a:rPr lang="zh-CN" altLang="zh-CN" b="1">
                <a:solidFill>
                  <a:srgbClr val="FF0000"/>
                </a:solidFill>
                <a:latin typeface="Arial" panose="020B0604020202020204" pitchFamily="34" charset="0"/>
                <a:ea typeface="仿宋" panose="02010609060101010101" charset="-122"/>
                <a:sym typeface="+mn-ea"/>
              </a:rPr>
              <a:t>注意事项：</a:t>
            </a:r>
            <a:endParaRPr lang="zh-CN" altLang="zh-CN" b="1">
              <a:solidFill>
                <a:srgbClr val="FF0000"/>
              </a:solidFill>
              <a:latin typeface="Arial" panose="020B0604020202020204" pitchFamily="34" charset="0"/>
              <a:ea typeface="仿宋" panose="02010609060101010101" charset="-122"/>
            </a:endParaRPr>
          </a:p>
          <a:p>
            <a:pPr marL="266700" indent="-266700"/>
            <a:r>
              <a:rPr lang="en-US" altLang="zh-CN" b="1">
                <a:solidFill>
                  <a:srgbClr val="FF0000"/>
                </a:solidFill>
                <a:latin typeface="仿宋" panose="02010609060101010101" charset="-122"/>
                <a:ea typeface="宋体" panose="02010600030101010101" pitchFamily="2" charset="-122"/>
                <a:sym typeface="+mn-ea"/>
              </a:rPr>
              <a:t>       </a:t>
            </a:r>
            <a:r>
              <a:rPr lang="zh-CN" altLang="zh-CN" b="1">
                <a:solidFill>
                  <a:srgbClr val="FF0000"/>
                </a:solidFill>
                <a:latin typeface="Arial" panose="020B0604020202020204" pitchFamily="34" charset="0"/>
                <a:ea typeface="仿宋" panose="02010609060101010101" charset="-122"/>
                <a:sym typeface="+mn-ea"/>
              </a:rPr>
              <a:t>下单后电商通过程序接口接收订单，进行订单确认,系统自动生成合同并自动备案。采购人若需要书面合同，可打印双方签字、盖章。电商确认订单后备货送货，送货时可将发票同时送至采购人。</a:t>
            </a:r>
            <a:endParaRPr lang="zh-CN" altLang="zh-CN">
              <a:solidFill>
                <a:srgbClr val="FF0000"/>
              </a:solidFill>
              <a:latin typeface="Arial" panose="020B0604020202020204" pitchFamily="34" charset="0"/>
              <a:ea typeface="仿宋" panose="02010609060101010101" charset="-122"/>
              <a:sym typeface="+mn-ea"/>
            </a:endParaRPr>
          </a:p>
          <a:p>
            <a:pPr marL="266700" indent="-266700"/>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0" end="0"/>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24"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000">
                <a:latin typeface="仿宋" panose="02010609060101010101" charset="-122"/>
                <a:ea typeface="仿宋" panose="02010609060101010101" charset="-122"/>
              </a:rPr>
              <a:t>查看订单信息：</a:t>
            </a:r>
          </a:p>
        </p:txBody>
      </p:sp>
      <p:sp>
        <p:nvSpPr>
          <p:cNvPr id="3" name="内容占位符 2"/>
          <p:cNvSpPr>
            <a:spLocks noGrp="1"/>
          </p:cNvSpPr>
          <p:nvPr>
            <p:ph idx="1"/>
          </p:nvPr>
        </p:nvSpPr>
        <p:spPr/>
        <p:txBody>
          <a:bodyPr/>
          <a:lstStyle/>
          <a:p>
            <a:r>
              <a:rPr lang="zh-CN" altLang="en-US" sz="2000">
                <a:latin typeface="仿宋" panose="02010609060101010101" charset="-122"/>
                <a:ea typeface="仿宋" panose="02010609060101010101" charset="-122"/>
                <a:cs typeface="仿宋" panose="02010609060101010101" charset="-122"/>
              </a:rPr>
              <a:t>(1)点击“我的订单”，可进入我的订单列表查看订单信息</a:t>
            </a:r>
            <a:endParaRPr lang="zh-CN" altLang="en-US"/>
          </a:p>
          <a:p>
            <a:endParaRPr lang="zh-CN" altLang="en-US"/>
          </a:p>
        </p:txBody>
      </p:sp>
      <p:pic>
        <p:nvPicPr>
          <p:cNvPr id="4" name="图片 -2147482585" descr="a05cf6a2f21ef6f537aea66c2e1f5f7"/>
          <p:cNvPicPr>
            <a:picLocks noChangeAspect="1"/>
          </p:cNvPicPr>
          <p:nvPr/>
        </p:nvPicPr>
        <p:blipFill>
          <a:blip r:embed="rId3"/>
          <a:stretch>
            <a:fillRect/>
          </a:stretch>
        </p:blipFill>
        <p:spPr>
          <a:xfrm>
            <a:off x="1308735" y="1806575"/>
            <a:ext cx="9217660" cy="404050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882" y="409583"/>
            <a:ext cx="10852237" cy="5388907"/>
          </a:xfrm>
        </p:spPr>
        <p:txBody>
          <a:bodyPr/>
          <a:lstStyle/>
          <a:p>
            <a:r>
              <a:rPr lang="zh-CN" altLang="en-US" sz="2000">
                <a:latin typeface="仿宋" panose="02010609060101010101" charset="-122"/>
                <a:ea typeface="仿宋" panose="02010609060101010101" charset="-122"/>
                <a:cs typeface="仿宋" panose="02010609060101010101" charset="-122"/>
              </a:rPr>
              <a:t>(2)在平台确认订单后可点击“查看合同”。</a:t>
            </a:r>
            <a:endParaRPr lang="zh-CN" altLang="en-US"/>
          </a:p>
          <a:p>
            <a:endParaRPr lang="zh-CN" altLang="en-US"/>
          </a:p>
        </p:txBody>
      </p:sp>
      <p:pic>
        <p:nvPicPr>
          <p:cNvPr id="4" name="图片 3"/>
          <p:cNvPicPr>
            <a:picLocks noChangeAspect="1"/>
          </p:cNvPicPr>
          <p:nvPr/>
        </p:nvPicPr>
        <p:blipFill>
          <a:blip r:embed="rId3"/>
          <a:stretch>
            <a:fillRect/>
          </a:stretch>
        </p:blipFill>
        <p:spPr>
          <a:xfrm>
            <a:off x="1831975" y="1155700"/>
            <a:ext cx="8437880" cy="516699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仿宋" panose="02010609060101010101" charset="-122"/>
                <a:ea typeface="仿宋" panose="02010609060101010101" charset="-122"/>
              </a:rPr>
              <a:t>订单取消</a:t>
            </a:r>
          </a:p>
        </p:txBody>
      </p:sp>
      <p:sp>
        <p:nvSpPr>
          <p:cNvPr id="3" name="内容占位符 2"/>
          <p:cNvSpPr>
            <a:spLocks noGrp="1"/>
          </p:cNvSpPr>
          <p:nvPr>
            <p:ph idx="1"/>
          </p:nvPr>
        </p:nvSpPr>
        <p:spPr/>
        <p:txBody>
          <a:bodyPr/>
          <a:lstStyle/>
          <a:p>
            <a:r>
              <a:rPr lang="zh-CN" altLang="en-US">
                <a:latin typeface="仿宋" panose="02010609060101010101" charset="-122"/>
                <a:ea typeface="仿宋" panose="02010609060101010101" charset="-122"/>
                <a:cs typeface="仿宋" panose="02010609060101010101" charset="-122"/>
              </a:rPr>
              <a:t>在平台确认订单前可对订单进行取消，点击“关闭订单”，可删除当前订单。</a:t>
            </a:r>
            <a:endParaRPr lang="zh-CN" altLang="en-US"/>
          </a:p>
          <a:p>
            <a:endParaRPr lang="zh-CN" altLang="en-US"/>
          </a:p>
        </p:txBody>
      </p:sp>
      <p:pic>
        <p:nvPicPr>
          <p:cNvPr id="4" name="图片 -2147482590" descr="a05cf6a2f21ef6f537aea66c2e1f5f7"/>
          <p:cNvPicPr>
            <a:picLocks noChangeAspect="1"/>
          </p:cNvPicPr>
          <p:nvPr/>
        </p:nvPicPr>
        <p:blipFill>
          <a:blip r:embed="rId3"/>
          <a:stretch>
            <a:fillRect/>
          </a:stretch>
        </p:blipFill>
        <p:spPr>
          <a:xfrm>
            <a:off x="1069340" y="1725295"/>
            <a:ext cx="9582150" cy="4199890"/>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宋体" panose="02010600030101010101" pitchFamily="2" charset="-122"/>
                <a:ea typeface="宋体" panose="02010600030101010101" pitchFamily="2" charset="-122"/>
              </a:rPr>
              <a:t>一、采购流程</a:t>
            </a:r>
          </a:p>
        </p:txBody>
      </p:sp>
      <p:sp>
        <p:nvSpPr>
          <p:cNvPr id="3" name="内容占位符 2"/>
          <p:cNvSpPr>
            <a:spLocks noGrp="1"/>
          </p:cNvSpPr>
          <p:nvPr>
            <p:ph idx="1"/>
          </p:nvPr>
        </p:nvSpPr>
        <p:spPr>
          <a:xfrm>
            <a:off x="669925" y="885190"/>
            <a:ext cx="9785350" cy="5388610"/>
          </a:xfrm>
        </p:spPr>
        <p:txBody>
          <a:bodyPr/>
          <a:lstStyle/>
          <a:p>
            <a:r>
              <a:rPr lang="zh-CN" altLang="en-US" sz="2800" dirty="0">
                <a:latin typeface="宋体" panose="02010600030101010101" pitchFamily="2" charset="-122"/>
                <a:ea typeface="宋体" panose="02010600030101010101" pitchFamily="2" charset="-122"/>
              </a:rPr>
              <a:t> 网上商城采购的流程为：采购人获取网上商城账号→采购人登陆网上商城（可根据单位的实际采购需求进行人员分派）→查询需求商品→确定意向产品品牌型号→系统自动显示各型号配置、三家平台报价等信息供采购人对比→采购人选定一家平台后放入购物车→登记送货地址和联系人，确认下单→电商确认订单→自动生成合同→电商送货→采购人货到验收合格并收到发票后，</a:t>
            </a:r>
            <a:r>
              <a:rPr lang="zh-CN" altLang="en-US" sz="2800" dirty="0" smtClean="0">
                <a:latin typeface="宋体" panose="02010600030101010101" pitchFamily="2" charset="-122"/>
                <a:ea typeface="宋体" panose="02010600030101010101" pitchFamily="2" charset="-122"/>
              </a:rPr>
              <a:t>于账期内一次性</a:t>
            </a:r>
            <a:r>
              <a:rPr lang="zh-CN" altLang="en-US" sz="2800" dirty="0">
                <a:latin typeface="宋体" panose="02010600030101010101" pitchFamily="2" charset="-122"/>
                <a:ea typeface="宋体" panose="02010600030101010101" pitchFamily="2" charset="-122"/>
              </a:rPr>
              <a:t>全额支付（可采用公务卡、转账或支票）→采购人评价。</a:t>
            </a:r>
          </a:p>
          <a:p>
            <a:endParaRPr lang="zh-CN" altLang="en-US" sz="2800" dirty="0">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仿宋" panose="02010609060101010101" charset="-122"/>
                <a:ea typeface="仿宋" panose="02010609060101010101" charset="-122"/>
                <a:cs typeface="仿宋" panose="02010609060101010101" charset="-122"/>
              </a:rPr>
              <a:t>申请退/换货</a:t>
            </a:r>
          </a:p>
        </p:txBody>
      </p:sp>
      <p:sp>
        <p:nvSpPr>
          <p:cNvPr id="3" name="内容占位符 2"/>
          <p:cNvSpPr>
            <a:spLocks noGrp="1"/>
          </p:cNvSpPr>
          <p:nvPr>
            <p:ph idx="1"/>
          </p:nvPr>
        </p:nvSpPr>
        <p:spPr/>
        <p:txBody>
          <a:bodyPr/>
          <a:lstStyle/>
          <a:p>
            <a:r>
              <a:rPr lang="zh-CN" altLang="en-US">
                <a:latin typeface="仿宋" panose="02010609060101010101" charset="-122"/>
                <a:ea typeface="仿宋" panose="02010609060101010101" charset="-122"/>
                <a:cs typeface="仿宋" panose="02010609060101010101" charset="-122"/>
              </a:rPr>
              <a:t>点击“申请维权”</a:t>
            </a:r>
            <a:endParaRPr lang="zh-CN" altLang="en-US"/>
          </a:p>
          <a:p>
            <a:endParaRPr lang="zh-CN" altLang="en-US"/>
          </a:p>
        </p:txBody>
      </p:sp>
      <p:pic>
        <p:nvPicPr>
          <p:cNvPr id="1073742873" name="图片 1073742872" descr="e2ce07acc8a86163be88057c1a17d2c"/>
          <p:cNvPicPr>
            <a:picLocks noChangeAspect="1"/>
          </p:cNvPicPr>
          <p:nvPr/>
        </p:nvPicPr>
        <p:blipFill>
          <a:blip r:embed="rId3"/>
          <a:stretch>
            <a:fillRect/>
          </a:stretch>
        </p:blipFill>
        <p:spPr>
          <a:xfrm>
            <a:off x="899160" y="1718310"/>
            <a:ext cx="9772650" cy="3421380"/>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73"/>
                                        </p:tgtEl>
                                        <p:attrNameLst>
                                          <p:attrName>style.visibility</p:attrName>
                                        </p:attrNameLst>
                                      </p:cBhvr>
                                      <p:to>
                                        <p:strVal val="visible"/>
                                      </p:to>
                                    </p:set>
                                    <p:anim calcmode="lin" valueType="num">
                                      <p:cBhvr additive="base">
                                        <p:cTn id="7" dur="500"/>
                                        <p:tgtEl>
                                          <p:spTgt spid="1073742873"/>
                                        </p:tgtEl>
                                        <p:attrNameLst>
                                          <p:attrName>ppt_y</p:attrName>
                                        </p:attrNameLst>
                                      </p:cBhvr>
                                      <p:tavLst>
                                        <p:tav tm="0">
                                          <p:val>
                                            <p:strVal val="#ppt_y+#ppt_h*1.125000"/>
                                          </p:val>
                                        </p:tav>
                                        <p:tav tm="100000">
                                          <p:val>
                                            <p:strVal val="#ppt_y"/>
                                          </p:val>
                                        </p:tav>
                                      </p:tavLst>
                                    </p:anim>
                                    <p:animEffect transition="in" filter="wipe(up)">
                                      <p:cBhvr>
                                        <p:cTn id="8" dur="500"/>
                                        <p:tgtEl>
                                          <p:spTgt spid="1073742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0332" y="523883"/>
            <a:ext cx="10852237" cy="5388907"/>
          </a:xfrm>
        </p:spPr>
        <p:txBody>
          <a:bodyPr/>
          <a:lstStyle/>
          <a:p>
            <a:r>
              <a:rPr lang="zh-CN" altLang="en-US" sz="2000">
                <a:latin typeface="仿宋" panose="02010609060101010101" charset="-122"/>
                <a:ea typeface="仿宋" panose="02010609060101010101" charset="-122"/>
                <a:cs typeface="仿宋" panose="02010609060101010101" charset="-122"/>
              </a:rPr>
              <a:t>进入退换货界面，如需退货请选择“关闭订单”，备注清楚退货原因并致电电商平台沟通。</a:t>
            </a:r>
            <a:endParaRPr lang="zh-CN" altLang="en-US"/>
          </a:p>
          <a:p>
            <a:endParaRPr lang="zh-CN" altLang="en-US"/>
          </a:p>
        </p:txBody>
      </p:sp>
      <p:pic>
        <p:nvPicPr>
          <p:cNvPr id="2" name="图片 -2147482587" descr="bf0a02f2f6fb322e5d83a5b3013f56a"/>
          <p:cNvPicPr>
            <a:picLocks noChangeAspect="1"/>
          </p:cNvPicPr>
          <p:nvPr/>
        </p:nvPicPr>
        <p:blipFill>
          <a:blip r:embed="rId3"/>
          <a:stretch>
            <a:fillRect/>
          </a:stretch>
        </p:blipFill>
        <p:spPr>
          <a:xfrm>
            <a:off x="1496695" y="1443990"/>
            <a:ext cx="9342755" cy="4861560"/>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6390" y="838200"/>
            <a:ext cx="10100310" cy="5388610"/>
          </a:xfrm>
        </p:spPr>
        <p:txBody>
          <a:bodyPr/>
          <a:lstStyle/>
          <a:p>
            <a:r>
              <a:rPr lang="zh-CN" altLang="en-US" sz="2000">
                <a:latin typeface="仿宋" panose="02010609060101010101" charset="-122"/>
                <a:ea typeface="仿宋" panose="02010609060101010101" charset="-122"/>
                <a:cs typeface="仿宋" panose="02010609060101010101" charset="-122"/>
              </a:rPr>
              <a:t>如需换货请选择“货物重新交换”，备注清楚换货原因并致电电商平台沟通。（换货是指对同一型号商品，不同型号商品之间不能交换）</a:t>
            </a:r>
            <a:endParaRPr lang="zh-CN" altLang="en-US"/>
          </a:p>
          <a:p>
            <a:endParaRPr lang="zh-CN" altLang="en-US"/>
          </a:p>
        </p:txBody>
      </p:sp>
      <p:pic>
        <p:nvPicPr>
          <p:cNvPr id="1073742876" name="图片 1073742875" descr="70c3d3192be87d90b72b55dd5aa3a6e"/>
          <p:cNvPicPr>
            <a:picLocks noChangeAspect="1"/>
          </p:cNvPicPr>
          <p:nvPr/>
        </p:nvPicPr>
        <p:blipFill>
          <a:blip r:embed="rId3"/>
          <a:stretch>
            <a:fillRect/>
          </a:stretch>
        </p:blipFill>
        <p:spPr>
          <a:xfrm>
            <a:off x="951230" y="1812290"/>
            <a:ext cx="9890125" cy="471741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76"/>
                                        </p:tgtEl>
                                        <p:attrNameLst>
                                          <p:attrName>style.visibility</p:attrName>
                                        </p:attrNameLst>
                                      </p:cBhvr>
                                      <p:to>
                                        <p:strVal val="visible"/>
                                      </p:to>
                                    </p:set>
                                    <p:anim calcmode="lin" valueType="num">
                                      <p:cBhvr additive="base">
                                        <p:cTn id="7" dur="500"/>
                                        <p:tgtEl>
                                          <p:spTgt spid="1073742876"/>
                                        </p:tgtEl>
                                        <p:attrNameLst>
                                          <p:attrName>ppt_y</p:attrName>
                                        </p:attrNameLst>
                                      </p:cBhvr>
                                      <p:tavLst>
                                        <p:tav tm="0">
                                          <p:val>
                                            <p:strVal val="#ppt_y+#ppt_h*1.125000"/>
                                          </p:val>
                                        </p:tav>
                                        <p:tav tm="100000">
                                          <p:val>
                                            <p:strVal val="#ppt_y"/>
                                          </p:val>
                                        </p:tav>
                                      </p:tavLst>
                                    </p:anim>
                                    <p:animEffect transition="in" filter="wipe(up)">
                                      <p:cBhvr>
                                        <p:cTn id="8" dur="500"/>
                                        <p:tgtEl>
                                          <p:spTgt spid="1073742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4090" y="590550"/>
            <a:ext cx="9938385" cy="5388610"/>
          </a:xfrm>
        </p:spPr>
        <p:txBody>
          <a:bodyPr>
            <a:normAutofit fontScale="90000" lnSpcReduction="10000"/>
          </a:bodyPr>
          <a:lstStyle/>
          <a:p>
            <a:r>
              <a:rPr lang="zh-CN" altLang="en-US"/>
              <a:t>采购人退换货，根据发生的时间可分为五种情况：</a:t>
            </a:r>
          </a:p>
          <a:p>
            <a:r>
              <a:rPr lang="zh-CN" altLang="en-US"/>
              <a:t>1）订单经电商平台确认后，未进行物流配送时，采购人取消订单；</a:t>
            </a:r>
          </a:p>
          <a:p>
            <a:pPr marL="0" indent="457200">
              <a:buNone/>
            </a:pPr>
            <a:r>
              <a:rPr lang="zh-CN" altLang="en-US"/>
              <a:t>采购人可与电商平台电话联系，由电商平台在系统中进行退单处理，并将退单信息及时推送至政府采购网上商城系统。</a:t>
            </a:r>
          </a:p>
          <a:p>
            <a:r>
              <a:rPr lang="zh-CN" altLang="en-US"/>
              <a:t>  2）订单经电商平台确认后，已进行物流配送，未达到采购人目的处（即运输过程中），发生退换货情况；</a:t>
            </a:r>
          </a:p>
          <a:p>
            <a:pPr marL="0" indent="457200">
              <a:buNone/>
            </a:pPr>
            <a:r>
              <a:rPr lang="zh-CN" altLang="en-US"/>
              <a:t>采购人必须先收到货，收到货之后，方能进行退换货申请。</a:t>
            </a:r>
          </a:p>
          <a:p>
            <a:pPr marL="0" indent="457200">
              <a:buNone/>
            </a:pPr>
            <a:r>
              <a:rPr lang="zh-CN" altLang="en-US"/>
              <a:t>退货为全部退，采购人申请订单取消，电商平台确认订单取消；</a:t>
            </a:r>
          </a:p>
          <a:p>
            <a:pPr marL="0" indent="457200">
              <a:buNone/>
            </a:pPr>
            <a:r>
              <a:rPr lang="zh-CN" altLang="en-US"/>
              <a:t>换货是指对同一型号商品，采购人提出的换货申请。采购人对订单进行换货申请，电商平台进行订单换货确认，进行重新收货确认及安排发货。</a:t>
            </a:r>
          </a:p>
          <a:p>
            <a:r>
              <a:rPr lang="zh-CN" altLang="en-US"/>
              <a:t>3）采购人已收货，已付款后，对商品进行退货；</a:t>
            </a:r>
          </a:p>
          <a:p>
            <a:pPr marL="0" indent="457200">
              <a:buNone/>
            </a:pPr>
            <a:r>
              <a:rPr lang="zh-CN" altLang="en-US"/>
              <a:t>采购人在政府采购网上商城系统中对订单填写退货理由并提交退换货信息，并电话与电商平台电话联系。</a:t>
            </a:r>
          </a:p>
          <a:p>
            <a:r>
              <a:rPr lang="zh-CN" altLang="en-US"/>
              <a:t>4）采购人已收货，未付款，对商品进行退货；</a:t>
            </a:r>
          </a:p>
          <a:p>
            <a:pPr marL="0" indent="457200">
              <a:buNone/>
            </a:pPr>
            <a:r>
              <a:rPr lang="zh-CN" altLang="en-US"/>
              <a:t>采购人在政采系统中填写退货理由，并电话与电商平台电话联系，由电商平台在系统中进行退单确认处理并将退单信息及时推送至政采系统。</a:t>
            </a:r>
          </a:p>
          <a:p>
            <a:r>
              <a:rPr lang="zh-CN" altLang="en-US"/>
              <a:t>5）采购人已收货，未付款，对商品进行换货（不允许付款后，进行换货）。</a:t>
            </a:r>
          </a:p>
          <a:p>
            <a:pPr marL="0" indent="457200">
              <a:buNone/>
            </a:pPr>
            <a:r>
              <a:rPr lang="zh-CN" altLang="en-US"/>
              <a:t>采购人在政采系统中填写换货理由，并电话与电商平台联系，由电商平台在系统中进行换货确认处理。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1" end="1"/>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3" end="3"/>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22" dur="500"/>
                                        <p:tgtEl>
                                          <p:spTgt spid="3">
                                            <p:txEl>
                                              <p:pRg st="4" end="4"/>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
                                            <p:txEl>
                                              <p:pRg st="5" end="5"/>
                                            </p:txEl>
                                          </p:spTgt>
                                        </p:tgtEl>
                                      </p:cBhvr>
                                    </p:animEffect>
                                  </p:childTnLst>
                                </p:cTn>
                              </p:par>
                              <p:par>
                                <p:cTn id="27" presetID="12" presetClass="entr" presetSubtype="4"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p:tgtEl>
                                          <p:spTgt spid="3">
                                            <p:txEl>
                                              <p:pRg st="6" end="6"/>
                                            </p:txEl>
                                          </p:spTgt>
                                        </p:tgtEl>
                                        <p:attrNameLst>
                                          <p:attrName>ppt_y</p:attrName>
                                        </p:attrNameLst>
                                      </p:cBhvr>
                                      <p:tavLst>
                                        <p:tav tm="0">
                                          <p:val>
                                            <p:strVal val="#ppt_y+#ppt_h*1.125000"/>
                                          </p:val>
                                        </p:tav>
                                        <p:tav tm="100000">
                                          <p:val>
                                            <p:strVal val="#ppt_y"/>
                                          </p:val>
                                        </p:tav>
                                      </p:tavLst>
                                    </p:anim>
                                    <p:animEffect transition="in" filter="wipe(up)">
                                      <p:cBhvr>
                                        <p:cTn id="30" dur="5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p:tgtEl>
                                          <p:spTgt spid="3">
                                            <p:txEl>
                                              <p:pRg st="7" end="7"/>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
                                            <p:txEl>
                                              <p:pRg st="7" end="7"/>
                                            </p:txEl>
                                          </p:spTgt>
                                        </p:tgtEl>
                                      </p:cBhvr>
                                    </p:animEffect>
                                  </p:childTnLst>
                                </p:cTn>
                              </p:par>
                              <p:par>
                                <p:cTn id="37" presetID="1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p:tgtEl>
                                          <p:spTgt spid="3">
                                            <p:txEl>
                                              <p:pRg st="8" end="8"/>
                                            </p:txEl>
                                          </p:spTgt>
                                        </p:tgtEl>
                                        <p:attrNameLst>
                                          <p:attrName>ppt_y</p:attrName>
                                        </p:attrNameLst>
                                      </p:cBhvr>
                                      <p:tavLst>
                                        <p:tav tm="0">
                                          <p:val>
                                            <p:strVal val="#ppt_y+#ppt_h*1.125000"/>
                                          </p:val>
                                        </p:tav>
                                        <p:tav tm="100000">
                                          <p:val>
                                            <p:strVal val="#ppt_y"/>
                                          </p:val>
                                        </p:tav>
                                      </p:tavLst>
                                    </p:anim>
                                    <p:animEffect transition="in" filter="wipe(up)">
                                      <p:cBhvr>
                                        <p:cTn id="40" dur="500"/>
                                        <p:tgtEl>
                                          <p:spTgt spid="3">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p:tgtEl>
                                          <p:spTgt spid="3">
                                            <p:txEl>
                                              <p:pRg st="9" end="9"/>
                                            </p:txEl>
                                          </p:spTgt>
                                        </p:tgtEl>
                                        <p:attrNameLst>
                                          <p:attrName>ppt_y</p:attrName>
                                        </p:attrNameLst>
                                      </p:cBhvr>
                                      <p:tavLst>
                                        <p:tav tm="0">
                                          <p:val>
                                            <p:strVal val="#ppt_y+#ppt_h*1.125000"/>
                                          </p:val>
                                        </p:tav>
                                        <p:tav tm="100000">
                                          <p:val>
                                            <p:strVal val="#ppt_y"/>
                                          </p:val>
                                        </p:tav>
                                      </p:tavLst>
                                    </p:anim>
                                    <p:animEffect transition="in" filter="wipe(up)">
                                      <p:cBhvr>
                                        <p:cTn id="46" dur="500"/>
                                        <p:tgtEl>
                                          <p:spTgt spid="3">
                                            <p:txEl>
                                              <p:pRg st="9" end="9"/>
                                            </p:txEl>
                                          </p:spTgt>
                                        </p:tgtEl>
                                      </p:cBhvr>
                                    </p:animEffect>
                                  </p:childTnLst>
                                </p:cTn>
                              </p:par>
                              <p:par>
                                <p:cTn id="47" presetID="12" presetClass="entr" presetSubtype="4"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p:tgtEl>
                                          <p:spTgt spid="3">
                                            <p:txEl>
                                              <p:pRg st="10" end="10"/>
                                            </p:txEl>
                                          </p:spTgt>
                                        </p:tgtEl>
                                        <p:attrNameLst>
                                          <p:attrName>ppt_y</p:attrName>
                                        </p:attrNameLst>
                                      </p:cBhvr>
                                      <p:tavLst>
                                        <p:tav tm="0">
                                          <p:val>
                                            <p:strVal val="#ppt_y+#ppt_h*1.125000"/>
                                          </p:val>
                                        </p:tav>
                                        <p:tav tm="100000">
                                          <p:val>
                                            <p:strVal val="#ppt_y"/>
                                          </p:val>
                                        </p:tav>
                                      </p:tavLst>
                                    </p:anim>
                                    <p:animEffect transition="in" filter="wipe(up)">
                                      <p:cBhvr>
                                        <p:cTn id="50" dur="500"/>
                                        <p:tgtEl>
                                          <p:spTgt spid="3">
                                            <p:txEl>
                                              <p:pRg st="10" end="1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 calcmode="lin" valueType="num">
                                      <p:cBhvr additive="base">
                                        <p:cTn id="55" dur="500"/>
                                        <p:tgtEl>
                                          <p:spTgt spid="3">
                                            <p:txEl>
                                              <p:pRg st="11" end="11"/>
                                            </p:txEl>
                                          </p:spTgt>
                                        </p:tgtEl>
                                        <p:attrNameLst>
                                          <p:attrName>ppt_y</p:attrName>
                                        </p:attrNameLst>
                                      </p:cBhvr>
                                      <p:tavLst>
                                        <p:tav tm="0">
                                          <p:val>
                                            <p:strVal val="#ppt_y+#ppt_h*1.125000"/>
                                          </p:val>
                                        </p:tav>
                                        <p:tav tm="100000">
                                          <p:val>
                                            <p:strVal val="#ppt_y"/>
                                          </p:val>
                                        </p:tav>
                                      </p:tavLst>
                                    </p:anim>
                                    <p:animEffect transition="in" filter="wipe(up)">
                                      <p:cBhvr>
                                        <p:cTn id="56" dur="500"/>
                                        <p:tgtEl>
                                          <p:spTgt spid="3">
                                            <p:txEl>
                                              <p:pRg st="11" end="11"/>
                                            </p:txEl>
                                          </p:spTgt>
                                        </p:tgtEl>
                                      </p:cBhvr>
                                    </p:animEffect>
                                  </p:childTnLst>
                                </p:cTn>
                              </p:par>
                              <p:par>
                                <p:cTn id="57" presetID="12" presetClass="entr" presetSubtype="4" fill="hold" nodeType="with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 calcmode="lin" valueType="num">
                                      <p:cBhvr additive="base">
                                        <p:cTn id="59" dur="500"/>
                                        <p:tgtEl>
                                          <p:spTgt spid="3">
                                            <p:txEl>
                                              <p:pRg st="12" end="12"/>
                                            </p:txEl>
                                          </p:spTgt>
                                        </p:tgtEl>
                                        <p:attrNameLst>
                                          <p:attrName>ppt_y</p:attrName>
                                        </p:attrNameLst>
                                      </p:cBhvr>
                                      <p:tavLst>
                                        <p:tav tm="0">
                                          <p:val>
                                            <p:strVal val="#ppt_y+#ppt_h*1.125000"/>
                                          </p:val>
                                        </p:tav>
                                        <p:tav tm="100000">
                                          <p:val>
                                            <p:strVal val="#ppt_y"/>
                                          </p:val>
                                        </p:tav>
                                      </p:tavLst>
                                    </p:anim>
                                    <p:animEffect transition="in" filter="wipe(up)">
                                      <p:cBhvr>
                                        <p:cTn id="6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000">
                <a:latin typeface="仿宋" panose="02010609060101010101" charset="-122"/>
                <a:ea typeface="仿宋" panose="02010609060101010101" charset="-122"/>
                <a:cs typeface="仿宋" panose="02010609060101010101" charset="-122"/>
              </a:rPr>
              <a:t>提交退换货申请后，可在我的订单列表中点击“查看维权”</a:t>
            </a:r>
            <a:endParaRPr lang="zh-CN" altLang="en-US"/>
          </a:p>
          <a:p>
            <a:endParaRPr lang="zh-CN" altLang="en-US"/>
          </a:p>
        </p:txBody>
      </p:sp>
      <p:pic>
        <p:nvPicPr>
          <p:cNvPr id="1073742877" name="图片 1073742876" descr="af6d263b24dae218e002a34c12c1188"/>
          <p:cNvPicPr>
            <a:picLocks noChangeAspect="1"/>
          </p:cNvPicPr>
          <p:nvPr/>
        </p:nvPicPr>
        <p:blipFill>
          <a:blip r:embed="rId3"/>
          <a:stretch>
            <a:fillRect/>
          </a:stretch>
        </p:blipFill>
        <p:spPr>
          <a:xfrm>
            <a:off x="1758950" y="1390015"/>
            <a:ext cx="7795895" cy="2229485"/>
          </a:xfrm>
          <a:prstGeom prst="rect">
            <a:avLst/>
          </a:prstGeom>
          <a:noFill/>
          <a:ln w="9525">
            <a:noFill/>
          </a:ln>
        </p:spPr>
      </p:pic>
      <p:sp>
        <p:nvSpPr>
          <p:cNvPr id="5" name="文本框 4"/>
          <p:cNvSpPr txBox="1"/>
          <p:nvPr/>
        </p:nvSpPr>
        <p:spPr>
          <a:xfrm>
            <a:off x="952500" y="3824605"/>
            <a:ext cx="6010275" cy="398780"/>
          </a:xfrm>
          <a:prstGeom prst="rect">
            <a:avLst/>
          </a:prstGeom>
          <a:noFill/>
        </p:spPr>
        <p:txBody>
          <a:bodyPr wrap="square" rtlCol="0">
            <a:spAutoFit/>
          </a:bodyPr>
          <a:lstStyle/>
          <a:p>
            <a:r>
              <a:rPr lang="zh-CN" altLang="en-US" sz="2000">
                <a:latin typeface="仿宋" panose="02010609060101010101" charset="-122"/>
                <a:ea typeface="仿宋" panose="02010609060101010101" charset="-122"/>
              </a:rPr>
              <a:t>进入界面，如图显示为待审核处理中</a:t>
            </a:r>
          </a:p>
        </p:txBody>
      </p:sp>
      <p:pic>
        <p:nvPicPr>
          <p:cNvPr id="1073742880" name="图片 1073742879" descr="c7aa24a34c87b8aaca70fe3cf4cbc2a"/>
          <p:cNvPicPr>
            <a:picLocks noChangeAspect="1"/>
          </p:cNvPicPr>
          <p:nvPr/>
        </p:nvPicPr>
        <p:blipFill>
          <a:blip r:embed="rId4"/>
          <a:stretch>
            <a:fillRect/>
          </a:stretch>
        </p:blipFill>
        <p:spPr>
          <a:xfrm>
            <a:off x="1966595" y="4223385"/>
            <a:ext cx="7959725" cy="231711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77"/>
                                        </p:tgtEl>
                                        <p:attrNameLst>
                                          <p:attrName>style.visibility</p:attrName>
                                        </p:attrNameLst>
                                      </p:cBhvr>
                                      <p:to>
                                        <p:strVal val="visible"/>
                                      </p:to>
                                    </p:set>
                                    <p:anim calcmode="lin" valueType="num">
                                      <p:cBhvr additive="base">
                                        <p:cTn id="7" dur="500"/>
                                        <p:tgtEl>
                                          <p:spTgt spid="1073742877"/>
                                        </p:tgtEl>
                                        <p:attrNameLst>
                                          <p:attrName>ppt_y</p:attrName>
                                        </p:attrNameLst>
                                      </p:cBhvr>
                                      <p:tavLst>
                                        <p:tav tm="0">
                                          <p:val>
                                            <p:strVal val="#ppt_y+#ppt_h*1.125000"/>
                                          </p:val>
                                        </p:tav>
                                        <p:tav tm="100000">
                                          <p:val>
                                            <p:strVal val="#ppt_y"/>
                                          </p:val>
                                        </p:tav>
                                      </p:tavLst>
                                    </p:anim>
                                    <p:animEffect transition="in" filter="wipe(up)">
                                      <p:cBhvr>
                                        <p:cTn id="8" dur="500"/>
                                        <p:tgtEl>
                                          <p:spTgt spid="107374287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73742880"/>
                                        </p:tgtEl>
                                        <p:attrNameLst>
                                          <p:attrName>style.visibility</p:attrName>
                                        </p:attrNameLst>
                                      </p:cBhvr>
                                      <p:to>
                                        <p:strVal val="visible"/>
                                      </p:to>
                                    </p:set>
                                    <p:anim calcmode="lin" valueType="num">
                                      <p:cBhvr additive="base">
                                        <p:cTn id="19" dur="500"/>
                                        <p:tgtEl>
                                          <p:spTgt spid="1073742880"/>
                                        </p:tgtEl>
                                        <p:attrNameLst>
                                          <p:attrName>ppt_y</p:attrName>
                                        </p:attrNameLst>
                                      </p:cBhvr>
                                      <p:tavLst>
                                        <p:tav tm="0">
                                          <p:val>
                                            <p:strVal val="#ppt_y+#ppt_h*1.125000"/>
                                          </p:val>
                                        </p:tav>
                                        <p:tav tm="100000">
                                          <p:val>
                                            <p:strVal val="#ppt_y"/>
                                          </p:val>
                                        </p:tav>
                                      </p:tavLst>
                                    </p:anim>
                                    <p:animEffect transition="in" filter="wipe(up)">
                                      <p:cBhvr>
                                        <p:cTn id="20" dur="500"/>
                                        <p:tgtEl>
                                          <p:spTgt spid="1073742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000">
                <a:latin typeface="仿宋" panose="02010609060101010101" charset="-122"/>
                <a:ea typeface="仿宋" panose="02010609060101010101" charset="-122"/>
              </a:rPr>
              <a:t>如图显示为审核通过，成功申请退换货。</a:t>
            </a:r>
          </a:p>
        </p:txBody>
      </p:sp>
      <p:pic>
        <p:nvPicPr>
          <p:cNvPr id="1073742879" name="图片 1073742878" descr="ef9d100a7ea567abf4e4f03917edf52"/>
          <p:cNvPicPr>
            <a:picLocks noChangeAspect="1"/>
          </p:cNvPicPr>
          <p:nvPr/>
        </p:nvPicPr>
        <p:blipFill>
          <a:blip r:embed="rId3"/>
          <a:stretch>
            <a:fillRect/>
          </a:stretch>
        </p:blipFill>
        <p:spPr>
          <a:xfrm>
            <a:off x="861695" y="1711960"/>
            <a:ext cx="9836785" cy="4062730"/>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73742879"/>
                                        </p:tgtEl>
                                        <p:attrNameLst>
                                          <p:attrName>style.visibility</p:attrName>
                                        </p:attrNameLst>
                                      </p:cBhvr>
                                      <p:to>
                                        <p:strVal val="visible"/>
                                      </p:to>
                                    </p:set>
                                    <p:anim calcmode="lin" valueType="num">
                                      <p:cBhvr additive="base">
                                        <p:cTn id="7" dur="500"/>
                                        <p:tgtEl>
                                          <p:spTgt spid="1073742879"/>
                                        </p:tgtEl>
                                        <p:attrNameLst>
                                          <p:attrName>ppt_y</p:attrName>
                                        </p:attrNameLst>
                                      </p:cBhvr>
                                      <p:tavLst>
                                        <p:tav tm="0">
                                          <p:val>
                                            <p:strVal val="#ppt_y+#ppt_h*1.125000"/>
                                          </p:val>
                                        </p:tav>
                                        <p:tav tm="100000">
                                          <p:val>
                                            <p:strVal val="#ppt_y"/>
                                          </p:val>
                                        </p:tav>
                                      </p:tavLst>
                                    </p:anim>
                                    <p:animEffect transition="in" filter="wipe(up)">
                                      <p:cBhvr>
                                        <p:cTn id="8" dur="500"/>
                                        <p:tgtEl>
                                          <p:spTgt spid="1073742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2"/>
            </p:custDataLst>
          </p:nvPr>
        </p:nvSpPr>
        <p:spPr>
          <a:xfrm>
            <a:off x="3680437" y="2156648"/>
            <a:ext cx="5968684" cy="1783660"/>
          </a:xfrm>
        </p:spPr>
        <p:txBody>
          <a:bodyPr/>
          <a:lstStyle/>
          <a:p>
            <a:r>
              <a:rPr lang="en-US" altLang="zh-CN"/>
              <a:t>Thanks</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a:latin typeface="宋体" panose="02010600030101010101" pitchFamily="2" charset="-122"/>
                <a:ea typeface="宋体" panose="02010600030101010101" pitchFamily="2" charset="-122"/>
              </a:rPr>
              <a:t>采购流程图</a:t>
            </a:r>
          </a:p>
        </p:txBody>
      </p:sp>
      <p:sp>
        <p:nvSpPr>
          <p:cNvPr id="3" name="内容占位符 2"/>
          <p:cNvSpPr>
            <a:spLocks noGrp="1"/>
          </p:cNvSpPr>
          <p:nvPr>
            <p:ph idx="1"/>
          </p:nvPr>
        </p:nvSpPr>
        <p:spPr/>
        <p:txBody>
          <a:bodyPr/>
          <a:lstStyle/>
          <a:p>
            <a:pPr marL="0" indent="0">
              <a:buNone/>
            </a:pPr>
            <a:r>
              <a:rPr lang="zh-CN" altLang="en-US"/>
              <a:t>  </a:t>
            </a:r>
          </a:p>
        </p:txBody>
      </p:sp>
      <p:pic>
        <p:nvPicPr>
          <p:cNvPr id="8" name="ECB019B1-382A-4266-B25C-5B523AA43C14-1" descr="qt_temp"/>
          <p:cNvPicPr>
            <a:picLocks noChangeAspect="1"/>
          </p:cNvPicPr>
          <p:nvPr/>
        </p:nvPicPr>
        <p:blipFill>
          <a:blip r:embed="rId3"/>
          <a:stretch>
            <a:fillRect/>
          </a:stretch>
        </p:blipFill>
        <p:spPr>
          <a:xfrm>
            <a:off x="2724785" y="690245"/>
            <a:ext cx="7562215" cy="608203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6920" y="711200"/>
            <a:ext cx="9268460" cy="398780"/>
          </a:xfrm>
          <a:prstGeom prst="rect">
            <a:avLst/>
          </a:prstGeom>
          <a:noFill/>
        </p:spPr>
        <p:txBody>
          <a:bodyPr wrap="square" rtlCol="0" anchor="t">
            <a:spAutoFit/>
          </a:bodyPr>
          <a:lstStyle/>
          <a:p>
            <a:r>
              <a:rPr lang="zh-CN" altLang="en-US" sz="2000" b="1">
                <a:latin typeface="仿宋" panose="02010609060101010101" charset="-122"/>
                <a:ea typeface="仿宋" panose="02010609060101010101" charset="-122"/>
                <a:sym typeface="+mn-ea"/>
              </a:rPr>
              <a:t>打开浏览器输入网址：“http://211.142.109.125:9999”,点击左上角“登录”。</a:t>
            </a:r>
            <a:endParaRPr lang="zh-CN" altLang="en-US" sz="2000" b="1"/>
          </a:p>
        </p:txBody>
      </p:sp>
      <p:pic>
        <p:nvPicPr>
          <p:cNvPr id="5122" name="内容占位符 1073742849" descr="87a1e03f356bc0f80c5b9a53175d40e"/>
          <p:cNvPicPr>
            <a:picLocks noGrp="1" noChangeAspect="1"/>
          </p:cNvPicPr>
          <p:nvPr>
            <p:ph idx="1"/>
          </p:nvPr>
        </p:nvPicPr>
        <p:blipFill>
          <a:blip r:embed="rId3"/>
          <a:stretch>
            <a:fillRect/>
          </a:stretch>
        </p:blipFill>
        <p:spPr>
          <a:xfrm>
            <a:off x="1903413" y="1711643"/>
            <a:ext cx="8385175" cy="4437062"/>
          </a:xfrm>
          <a:solidFill>
            <a:srgbClr val="72BFC5"/>
          </a:solidFill>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p:tgtEl>
                                          <p:spTgt spid="5122"/>
                                        </p:tgtEl>
                                        <p:attrNameLst>
                                          <p:attrName>ppt_y</p:attrName>
                                        </p:attrNameLst>
                                      </p:cBhvr>
                                      <p:tavLst>
                                        <p:tav tm="0">
                                          <p:val>
                                            <p:strVal val="#ppt_y+#ppt_h*1.125000"/>
                                          </p:val>
                                        </p:tav>
                                        <p:tav tm="100000">
                                          <p:val>
                                            <p:strVal val="#ppt_y"/>
                                          </p:val>
                                        </p:tav>
                                      </p:tavLst>
                                    </p:anim>
                                    <p:animEffect transition="in" filter="wipe(up)">
                                      <p:cBhvr>
                                        <p:cTn id="8"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p:cNvSpPr>
          <p:nvPr/>
        </p:nvSpPr>
        <p:spPr>
          <a:xfrm>
            <a:off x="434975" y="327025"/>
            <a:ext cx="8229600" cy="884238"/>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2000" b="1">
                <a:solidFill>
                  <a:schemeClr val="tx1"/>
                </a:solidFill>
                <a:latin typeface="仿宋" panose="02010609060101010101" charset="-122"/>
                <a:ea typeface="仿宋" panose="02010609060101010101" charset="-122"/>
              </a:rPr>
              <a:t>使用采购人账号登录网上商城</a:t>
            </a:r>
          </a:p>
        </p:txBody>
      </p:sp>
      <p:pic>
        <p:nvPicPr>
          <p:cNvPr id="6146" name="内容占位符 1073742850" descr="8dab6a4d1d81a7695b6e0a9b7bb8f5b"/>
          <p:cNvPicPr>
            <a:picLocks noGrp="1" noChangeAspect="1"/>
          </p:cNvPicPr>
          <p:nvPr>
            <p:ph idx="1"/>
          </p:nvPr>
        </p:nvPicPr>
        <p:blipFill>
          <a:blip r:embed="rId3"/>
          <a:stretch>
            <a:fillRect/>
          </a:stretch>
        </p:blipFill>
        <p:spPr>
          <a:xfrm>
            <a:off x="1234758" y="1923415"/>
            <a:ext cx="8639175" cy="4046538"/>
          </a:xfr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p:tgtEl>
                                          <p:spTgt spid="6146"/>
                                        </p:tgtEl>
                                        <p:attrNameLst>
                                          <p:attrName>ppt_y</p:attrName>
                                        </p:attrNameLst>
                                      </p:cBhvr>
                                      <p:tavLst>
                                        <p:tav tm="0">
                                          <p:val>
                                            <p:strVal val="#ppt_y+#ppt_h*1.125000"/>
                                          </p:val>
                                        </p:tav>
                                        <p:tav tm="100000">
                                          <p:val>
                                            <p:strVal val="#ppt_y"/>
                                          </p:val>
                                        </p:tav>
                                      </p:tavLst>
                                    </p:anim>
                                    <p:animEffect transition="in" filter="wipe(up)">
                                      <p:cBhvr>
                                        <p:cTn id="8"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p:cNvSpPr>
          <p:nvPr>
            <p:ph type="title"/>
          </p:nvPr>
        </p:nvSpPr>
        <p:spPr>
          <a:xfrm>
            <a:off x="904875" y="293688"/>
            <a:ext cx="8229600" cy="1143000"/>
          </a:xfrm>
        </p:spPr>
        <p:txBody>
          <a:bodyPr anchor="ctr"/>
          <a:lstStyle/>
          <a:p>
            <a:pPr algn="l"/>
            <a:r>
              <a:rPr lang="zh-CN" altLang="en-US" sz="2000">
                <a:latin typeface="仿宋" panose="02010609060101010101" charset="-122"/>
                <a:ea typeface="仿宋" panose="02010609060101010101" charset="-122"/>
              </a:rPr>
              <a:t>根据需求可以通过商品分类/品牌/型号/进行搜索，来查询商品。</a:t>
            </a:r>
            <a:br>
              <a:rPr lang="zh-CN" altLang="en-US" sz="2000">
                <a:latin typeface="仿宋" panose="02010609060101010101" charset="-122"/>
                <a:ea typeface="仿宋" panose="02010609060101010101" charset="-122"/>
              </a:rPr>
            </a:br>
            <a:r>
              <a:rPr lang="zh-CN" altLang="en-US" sz="2000">
                <a:latin typeface="仿宋" panose="02010609060101010101" charset="-122"/>
                <a:ea typeface="仿宋" panose="02010609060101010101" charset="-122"/>
              </a:rPr>
              <a:t/>
            </a:r>
            <a:br>
              <a:rPr lang="zh-CN" altLang="en-US" sz="2000">
                <a:latin typeface="仿宋" panose="02010609060101010101" charset="-122"/>
                <a:ea typeface="仿宋" panose="02010609060101010101" charset="-122"/>
              </a:rPr>
            </a:br>
            <a:r>
              <a:rPr lang="zh-CN" altLang="en-US" sz="2000">
                <a:latin typeface="仿宋" panose="02010609060101010101" charset="-122"/>
                <a:ea typeface="仿宋" panose="02010609060101010101" charset="-122"/>
              </a:rPr>
              <a:t>选择商品分类“台式计算机 ”</a:t>
            </a:r>
            <a:r>
              <a:rPr lang="en-US" altLang="zh-CN" sz="2000">
                <a:latin typeface="仿宋" panose="02010609060101010101" charset="-122"/>
                <a:ea typeface="仿宋" panose="02010609060101010101" charset="-122"/>
              </a:rPr>
              <a:t>,</a:t>
            </a:r>
            <a:r>
              <a:rPr lang="zh-CN" altLang="en-US" sz="2000">
                <a:latin typeface="仿宋" panose="02010609060101010101" charset="-122"/>
                <a:ea typeface="仿宋" panose="02010609060101010101" charset="-122"/>
              </a:rPr>
              <a:t>选择品牌“联想 ”进行检索，在列表中寻找意向商品。</a:t>
            </a:r>
            <a:endParaRPr lang="en-US" altLang="zh-CN" sz="2000">
              <a:latin typeface="仿宋" panose="02010609060101010101" charset="-122"/>
              <a:ea typeface="仿宋" panose="02010609060101010101" charset="-122"/>
            </a:endParaRPr>
          </a:p>
        </p:txBody>
      </p:sp>
      <p:pic>
        <p:nvPicPr>
          <p:cNvPr id="7170" name="内容占位符 1073742861" descr="db10225828644181db42a1bd29e4056"/>
          <p:cNvPicPr>
            <a:picLocks noGrp="1" noChangeAspect="1"/>
          </p:cNvPicPr>
          <p:nvPr>
            <p:ph idx="1"/>
          </p:nvPr>
        </p:nvPicPr>
        <p:blipFill>
          <a:blip r:embed="rId3"/>
          <a:stretch>
            <a:fillRect/>
          </a:stretch>
        </p:blipFill>
        <p:spPr>
          <a:xfrm>
            <a:off x="1758315" y="1506855"/>
            <a:ext cx="8023860" cy="5053965"/>
          </a:xfr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p:tgtEl>
                                          <p:spTgt spid="7170"/>
                                        </p:tgtEl>
                                        <p:attrNameLst>
                                          <p:attrName>ppt_y</p:attrName>
                                        </p:attrNameLst>
                                      </p:cBhvr>
                                      <p:tavLst>
                                        <p:tav tm="0">
                                          <p:val>
                                            <p:strVal val="#ppt_y+#ppt_h*1.125000"/>
                                          </p:val>
                                        </p:tav>
                                        <p:tav tm="100000">
                                          <p:val>
                                            <p:strVal val="#ppt_y"/>
                                          </p:val>
                                        </p:tav>
                                      </p:tavLst>
                                    </p:anim>
                                    <p:animEffect transition="in" filter="wipe(up)">
                                      <p:cBhvr>
                                        <p:cTn id="8"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a:xfrm>
            <a:off x="457200" y="274638"/>
            <a:ext cx="8229600" cy="871537"/>
          </a:xfrm>
        </p:spPr>
        <p:txBody>
          <a:bodyPr anchor="ctr"/>
          <a:lstStyle/>
          <a:p>
            <a:pPr algn="l"/>
            <a:r>
              <a:rPr lang="zh-CN" altLang="en-US" sz="2000">
                <a:latin typeface="仿宋" panose="02010609060101010101" charset="-122"/>
                <a:ea typeface="仿宋" panose="02010609060101010101" charset="-122"/>
              </a:rPr>
              <a:t>还可在搜索框输入商品型号，点击搜索，精确查找意向商品</a:t>
            </a:r>
          </a:p>
        </p:txBody>
      </p:sp>
      <p:pic>
        <p:nvPicPr>
          <p:cNvPr id="5" name="图片 -2147482584"/>
          <p:cNvPicPr>
            <a:picLocks noChangeAspect="1"/>
          </p:cNvPicPr>
          <p:nvPr/>
        </p:nvPicPr>
        <p:blipFill>
          <a:blip r:embed="rId3"/>
          <a:stretch>
            <a:fillRect/>
          </a:stretch>
        </p:blipFill>
        <p:spPr>
          <a:xfrm>
            <a:off x="1686560" y="1146175"/>
            <a:ext cx="8819515" cy="499554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74750" y="273685"/>
            <a:ext cx="3134995" cy="398780"/>
          </a:xfrm>
          <a:prstGeom prst="rect">
            <a:avLst/>
          </a:prstGeom>
          <a:noFill/>
        </p:spPr>
        <p:txBody>
          <a:bodyPr wrap="square" rtlCol="0" anchor="t">
            <a:spAutoFit/>
          </a:bodyPr>
          <a:lstStyle/>
          <a:p>
            <a:r>
              <a:rPr lang="zh-CN" altLang="en-US" sz="2000" b="1">
                <a:latin typeface="仿宋" panose="02010609060101010101" charset="-122"/>
                <a:ea typeface="仿宋" panose="02010609060101010101" charset="-122"/>
                <a:sym typeface="+mn-ea"/>
              </a:rPr>
              <a:t>进入商品详情页面</a:t>
            </a:r>
            <a:endParaRPr lang="zh-CN" altLang="en-US" sz="2000" b="1"/>
          </a:p>
        </p:txBody>
      </p:sp>
      <p:pic>
        <p:nvPicPr>
          <p:cNvPr id="2" name="图片 -2147482583"/>
          <p:cNvPicPr>
            <a:picLocks noChangeAspect="1"/>
          </p:cNvPicPr>
          <p:nvPr/>
        </p:nvPicPr>
        <p:blipFill>
          <a:blip r:embed="rId3"/>
          <a:stretch>
            <a:fillRect/>
          </a:stretch>
        </p:blipFill>
        <p:spPr>
          <a:xfrm>
            <a:off x="1353185" y="1059180"/>
            <a:ext cx="9079230" cy="5755640"/>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2825" y="653415"/>
            <a:ext cx="7217410" cy="706755"/>
          </a:xfrm>
          <a:prstGeom prst="rect">
            <a:avLst/>
          </a:prstGeom>
          <a:noFill/>
          <a:ln w="9525">
            <a:noFill/>
          </a:ln>
        </p:spPr>
        <p:txBody>
          <a:bodyPr wrap="square">
            <a:spAutoFit/>
          </a:bodyPr>
          <a:lstStyle/>
          <a:p>
            <a:pPr indent="0"/>
            <a:r>
              <a:rPr lang="zh-CN" sz="2000" b="1">
                <a:ea typeface="仿宋" panose="02010609060101010101" charset="-122"/>
              </a:rPr>
              <a:t>点击</a:t>
            </a:r>
            <a:r>
              <a:rPr lang="zh-CN" sz="2000" b="1">
                <a:ea typeface="仿宋" panose="02010609060101010101" charset="-122"/>
                <a:cs typeface="宋体" panose="02010600030101010101" pitchFamily="2" charset="-122"/>
              </a:rPr>
              <a:t>“电商报价”栏目下的服务承诺，显示电商服务承诺的文字描述与各平台的商品报价。</a:t>
            </a:r>
            <a:endParaRPr lang="zh-CN" altLang="en-US" sz="2000" b="1"/>
          </a:p>
        </p:txBody>
      </p:sp>
      <p:pic>
        <p:nvPicPr>
          <p:cNvPr id="2" name="图片 -2147482575"/>
          <p:cNvPicPr>
            <a:picLocks noChangeAspect="1"/>
          </p:cNvPicPr>
          <p:nvPr/>
        </p:nvPicPr>
        <p:blipFill>
          <a:blip r:embed="rId3"/>
          <a:srcRect l="10484" b="-654"/>
          <a:stretch>
            <a:fillRect/>
          </a:stretch>
        </p:blipFill>
        <p:spPr>
          <a:xfrm>
            <a:off x="1358900" y="1773555"/>
            <a:ext cx="8517255" cy="2660015"/>
          </a:xfrm>
          <a:prstGeom prst="rect">
            <a:avLst/>
          </a:prstGeom>
          <a:noFill/>
          <a:ln w="9525">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6bebbbce-fd6a-46ac-9c0c-a797632169c9}"/>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1.0"/>
  <p:tag name="KSO_WM_BEAUTIFY_FLAG" val="#wm#"/>
  <p:tag name="KSO_WM_UNIT_TYPE" val="i"/>
  <p:tag name="KSO_WM_UNIT_INDEX" val="3"/>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1.0"/>
  <p:tag name="KSO_WM_BEAUTIFY_FLAG" val="#wm#"/>
  <p:tag name="KSO_WM_UNIT_TYPE" val="i"/>
  <p:tag name="KSO_WM_UNIT_INDEX" val="4"/>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93369"/>
  <p:tag name="KSO_WM_SLIDE_MODEL_TYPE" val="cover"/>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93369"/>
</p:tagLst>
</file>

<file path=ppt/tags/tag145.xml><?xml version="1.0" encoding="utf-8"?>
<p:tagLst xmlns:a="http://schemas.openxmlformats.org/drawingml/2006/main" xmlns:r="http://schemas.openxmlformats.org/officeDocument/2006/relationships" xmlns:p="http://schemas.openxmlformats.org/presentationml/2006/main">
  <p:tag name="KSO_WM_SLIDE_ID" val="custom20193369_8"/>
  <p:tag name="KSO_WM_TEMPLATE_SUBCATEGORY" val="0"/>
  <p:tag name="KSO_WM_SLIDE_ITEM_CNT" val="0"/>
  <p:tag name="KSO_WM_SLIDE_INDEX" val="8"/>
  <p:tag name="KSO_WM_TAG_VERSION" val="1.0"/>
  <p:tag name="KSO_WM_BEAUTIFY_FLAG" val="#wm#"/>
  <p:tag name="KSO_WM_TEMPLATE_CATEGORY" val="custom"/>
  <p:tag name="KSO_WM_TEMPLATE_INDEX" val="20193369"/>
  <p:tag name="KSO_WM_SLIDE_TYPE" val="endPage"/>
  <p:tag name="KSO_WM_SLIDE_SUBTYPE" val="pureTxt"/>
  <p:tag name="KSO_WM_SLIDE_LAYOUT" val="a"/>
  <p:tag name="KSO_WM_SLIDE_LAYOUT_CNT" val="1"/>
</p:tagLst>
</file>

<file path=ppt/tags/tag14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Thanks"/>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193369_8*a*1"/>
  <p:tag name="KSO_WM_TEMPLATE_CATEGORY" val="custom"/>
  <p:tag name="KSO_WM_TEMPLATE_INDEX" val="20193369"/>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3369"/>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1.0"/>
  <p:tag name="KSO_WM_BEAUTIFY_FLAG" val="#wm#"/>
  <p:tag name="KSO_WM_UNIT_TYPE" val="i"/>
  <p:tag name="KSO_WM_UNIT_INDEX" val="3"/>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i*4"/>
  <p:tag name="KSO_WM_UNIT_LAYERLEVEL" val="1"/>
  <p:tag name="KSO_WM_TAG_VERSION" val="1.0"/>
  <p:tag name="KSO_WM_BEAUTIFY_FLAG" val="#wm#"/>
  <p:tag name="KSO_WM_UNIT_TYPE" val="i"/>
  <p:tag name="KSO_WM_UNIT_INDEX" val="4"/>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3369"/>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1.0"/>
  <p:tag name="KSO_WM_BEAUTIFY_FLAG" val="#wm#"/>
  <p:tag name="KSO_WM_UNIT_TYPE" val="i"/>
  <p:tag name="KSO_WM_UNIT_INDEX" val="3"/>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1.0"/>
  <p:tag name="KSO_WM_BEAUTIFY_FLAG" val="#wm#"/>
  <p:tag name="KSO_WM_UNIT_TYPE" val="i"/>
  <p:tag name="KSO_WM_UNIT_INDEX" val="4"/>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3"/>
  <p:tag name="KSO_WM_UNIT_LAYERLEVEL" val="1"/>
  <p:tag name="KSO_WM_TAG_VERSION" val="1.0"/>
  <p:tag name="KSO_WM_BEAUTIFY_FLAG" val="#wm#"/>
  <p:tag name="KSO_WM_UNIT_TYPE" val="i"/>
  <p:tag name="KSO_WM_UNIT_INDEX" val="3"/>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i*4"/>
  <p:tag name="KSO_WM_UNIT_LAYERLEVEL" val="1"/>
  <p:tag name="KSO_WM_TAG_VERSION" val="1.0"/>
  <p:tag name="KSO_WM_BEAUTIFY_FLAG" val="#wm#"/>
  <p:tag name="KSO_WM_UNIT_TYPE" val="i"/>
  <p:tag name="KSO_WM_UNIT_INDEX" val="4"/>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SUBCATEGORY" val="0"/>
  <p:tag name="KSO_WM_TAG_VERSION" val="1.0"/>
  <p:tag name="KSO_WM_BEAUTIFY_FLAG" val="#wm#"/>
  <p:tag name="KSO_WM_TEMPLATE_CATEGORY" val="custom"/>
  <p:tag name="KSO_WM_TEMPLATE_INDEX" val="20193369"/>
  <p:tag name="KSO_WM_TEMPLATE_THUMBS_INDEX" val="1、3、8"/>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BEAUTIFY_FLAG" val="#wm#"/>
  <p:tag name="KSO_WM_UNIT_TYPE" val="i"/>
  <p:tag name="KSO_WM_UNIT_INDEX" val="1"/>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BEAUTIFY_FLAG" val="#wm#"/>
  <p:tag name="KSO_WM_UNIT_TYPE" val="i"/>
  <p:tag name="KSO_WM_UNIT_INDEX"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i*3"/>
  <p:tag name="KSO_WM_UNIT_LAYERLEVEL" val="1"/>
  <p:tag name="KSO_WM_TAG_VERSION" val="1.0"/>
  <p:tag name="KSO_WM_BEAUTIFY_FLAG" val="#wm#"/>
  <p:tag name="KSO_WM_UNIT_TYPE" val="i"/>
  <p:tag name="KSO_WM_UNIT_INDEX" val="3"/>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i*4"/>
  <p:tag name="KSO_WM_UNIT_LAYERLEVEL" val="1"/>
  <p:tag name="KSO_WM_TAG_VERSION" val="1.0"/>
  <p:tag name="KSO_WM_BEAUTIFY_FLAG" val="#wm#"/>
  <p:tag name="KSO_WM_UNIT_TYPE" val="i"/>
  <p:tag name="KSO_WM_UNIT_INDEX" val="4"/>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3"/>
  <p:tag name="KSO_WM_UNIT_LAYERLEVEL" val="1"/>
  <p:tag name="KSO_WM_TAG_VERSION" val="1.0"/>
  <p:tag name="KSO_WM_BEAUTIFY_FLAG" val="#wm#"/>
  <p:tag name="KSO_WM_UNIT_TYPE" val="i"/>
  <p:tag name="KSO_WM_UNIT_INDEX" val="3"/>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i*4"/>
  <p:tag name="KSO_WM_UNIT_LAYERLEVEL" val="1"/>
  <p:tag name="KSO_WM_TAG_VERSION" val="1.0"/>
  <p:tag name="KSO_WM_BEAUTIFY_FLAG" val="#wm#"/>
  <p:tag name="KSO_WM_UNIT_TYPE" val="i"/>
  <p:tag name="KSO_WM_UNIT_INDEX" val="4"/>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1.0"/>
  <p:tag name="KSO_WM_BEAUTIFY_FLAG" val="#wm#"/>
  <p:tag name="KSO_WM_UNIT_TYPE" val="i"/>
  <p:tag name="KSO_WM_UNIT_INDEX" val="3"/>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1.0"/>
  <p:tag name="KSO_WM_BEAUTIFY_FLAG" val="#wm#"/>
  <p:tag name="KSO_WM_UNIT_TYPE" val="i"/>
  <p:tag name="KSO_WM_UNIT_INDEX" val="4"/>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UNIT_TYPE" val="i"/>
  <p:tag name="KSO_WM_UNIT_INDEX" val="1"/>
</p:tagLst>
</file>

<file path=ppt/theme/theme1.xml><?xml version="1.0" encoding="utf-8"?>
<a:theme xmlns:a="http://schemas.openxmlformats.org/drawingml/2006/main" name="Office 主题​​">
  <a:themeElements>
    <a:clrScheme name="自定义 7">
      <a:dk1>
        <a:srgbClr val="000000"/>
      </a:dk1>
      <a:lt1>
        <a:sysClr val="window" lastClr="FFFFFF"/>
      </a:lt1>
      <a:dk2>
        <a:srgbClr val="DBE0FA"/>
      </a:dk2>
      <a:lt2>
        <a:srgbClr val="FFFFFF"/>
      </a:lt2>
      <a:accent1>
        <a:srgbClr val="5066E9"/>
      </a:accent1>
      <a:accent2>
        <a:srgbClr val="7E8AF1"/>
      </a:accent2>
      <a:accent3>
        <a:srgbClr val="97E0E4"/>
      </a:accent3>
      <a:accent4>
        <a:srgbClr val="A1D8CC"/>
      </a:accent4>
      <a:accent5>
        <a:srgbClr val="C4D9D8"/>
      </a:accent5>
      <a:accent6>
        <a:srgbClr val="B9DCB5"/>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ECB019B1-382A-4266-B25C-5B523AA43C14-1">
      <extobjdata type="ECB019B1-382A-4266-B25C-5B523AA43C14" data="ewogICAiRmlsZUlkIiA6ICIzNjE5NDQ0MjQ4MCIsCiAgICJJbWFnZSIgOiAiaVZCT1J3MEtHZ29BQUFBTlNVaEVVZ0FBQXZRQUFBSmdDQVlBQUFEbEsvZERBQUFBQ1hCSVdYTUFBQXNUQUFBTEV3RUFtcHdZQUFBZ0FFbEVRVlI0bk96ZGQzUVUxZi9HOGZkdU5yMFJDQWtRQ0NXaGhDNlJEdEt4VU1TR2dJS1ZnSWdvQ2dvcWdpSWlLdnhVRkFVYk5sVEVnaUNnVWtWQU9xSDNFSklBb1lTUW5zMlczeCtSbFRXQnI5S1dUWjdYT1o2VG5YTG5NeE0yUG52M3poMkQzVzYzSXlJaUlpSWlic25vNmdKRVJFUkVST1RpS2RDTGlJaUlpTGd4QlhvUkVSRVJFVGVtUUM4aUlpSWk0c1lVNkVWRVJFUkUzSmdDdllpSWlJaUlHMU9nRnhFUkVSRnhZd3IwSWlJaUlpSnVUSUZlUkVSRVJNU05LZENMaUlpSWlMZ3hCWG9SRVJFUkVUZW1RQzhpSWlJaTRzWVU2RVZFUkVSRTNKZ0N2WWlJaUlpSUcxT2dGeEVSRVJGeFl3cjBJaUlpSWlKdVRJRmVSRVJFUk1TTktkQ0xpSWlJaUxneEJYb1JFUkVSRVRlbVFDOGlJaUlpNHNZVTZFVkVSRVJFM0pnQ3ZZaUlpSWlJRzFPZ0Z4RVJFUkZ4WXdyMElpSWlJaUp1VElGZVJFUkVSTVNOS2RDTGlJaUlpTGd4QlhvUkVSRVJFVGVtUUM4aUlpSWk0c1lVNkVWRVJFUkUzSmdDdllpSWlJaUlHMU9nRnhFUkVSRnhZd3IwSWlJaUlpSnVUSUZlUkVSRVJNU05LZENMaUlpSWlMZ3hCWG9SRVJFUkVUZW1RQzhpSWlJaTRzWVU2RVZFUkVSRTNKZ0N2WWlJaUlpSUcxT2dGeEVSRVJGeFl3cjBJaUlpSWlKdVRJRmVSRVJFUk1TTktkQ0xpSWlJaUxneEJYb1JFUkVSRVRlbVFDOGlJaUlpNHNZVTZFVkVSRVJFM0pnQ3ZZaUlpSWlJR3pPNXVvQkwwYnAxYS9MeThseGRob2lJaUloY0F3SUNBbGl4WW9Xcnk3anEzTHFIWG1GZVJFUkVSTTdLeXNweWRRa3U0ZFk5OUdmTm03SFIxU1dJaUlpSWlBdjFpSXQxZFFrdTQ5WTk5Q0lpSWlJaXBaMEN2WWlJaUlpSUcxT2dGeEVSRVJGeFl3cjBJaUlpSWlKdVRJRmVSRVJFUk1TTktkQ0xpSWlJaUxneEJYb1JFUkVSRVRlbVFDOGlJaUlpNHNZVTZFV2tWRW5QU0dQU2pGRWNQTHpua3RwNWI5YXJMRms5RDR2VmNwa3FBN3ZkUmtwcTRuL2U3MHhtR3JsNU9aZDA3Q1ZyNXZQYkh6OWlzOW4rODc0cHh4S3hXQXFLdmFZSEQrOHA5aHFsbmt6NTErMmZTRHYybjJzU0VTbE5Tc1NUWWtWRS9pMGZieC8rMlBBYjY3ZXU1UDN4M3hNYUVuNVI3ZFNyZVIydmYvQXNhK05YOE93amJ6aXR5OHcrdzlvdEsramN1dWNGMnpBWG1FazltVXhpeWdGMkhZaG56ZVpscEtXZjRMa2hrMm5hc0szVHRuOXVXVTZMeHUwZHIzZnMyMHhVWkIxOHZIMVo5dWNDdnZ4cE9qMDc5YVYvcnlIblBaN1ZabVhLeHkvUXVrbEhXbDdYRVlQQjRGaFhzMm9NVDAyOG45OVcvY1FySTJaZzhqQnhLSGtmNWN0V3dOOHZzTmoyZGgvY3l1eWZQMkxEOXRXOE1Xb21JeWZkVDZlV1BRZ0pEblZzODh2S0h3Z1ByY2lvUWE5UnZtd0Z4L0xoRS9wemM3czcvdWYxdDlxc2ZQSGpOT3JWYXNMb3dhOWo4dEQvdGtSRS9rbC9HVVdreExMYXJPVG1aUlBnRitSWTV1UHRCMEN6UmpjNGhjbWtvd2xVcVZqZGFmK0U1TDBzWGZQemVVT2tuNDgvOGJ2VzhlbjNVNTJXcjQzL25hU2pCOG5PemVMV3p2MncyMjE4T0hzS1dUbVpuTWs4VFhyR0tkTFNUNUNlbVliZGJqK25ObCtzTml2Zi8vSVoxemRvamNIdzk1ZW9rejhhUTJTbDZvU0hSZ0N3ZWNlZmhBU0hNbkhFZEE0YzNrMitPWS9yNmphLzRQWHdNSHBRcitaMVRIei9hZXJYaXFWdDA2NTRtYndjd2I1NmxacnMyaC9Qejh0bTQrUHR5MmMvdkVPZHFJWThQMlFLQm9NQnU5M08za003K0hQek1sWnZXc3FSNDRjZDdTNVk4UzBHRFB5Ky9oZW42MzBtTXcxelFSNEhrL1k0QlhxRHdjRHNCUjhYcVMraVFqVk1KaE81dWRsazUyYVJrNWVOeFZMQXliUlVQSXo2VWxsRXBEZ0s5Q0pTWWxtdEZoNSt0aWZkMnZjbU5DVE1hZDJ4NDhrc1hESEg4ZnJMbjZiendCM0RhTi9pRmp5TUhnQlVpNmhKMHBHRDdEeXdoVEtCWlFFNGVpSVpnTEJ5RlFrT0RBSGdweVZmWVM3SUp5U29IRDdldmdCVUxGK1p4YXZtMHIzajNSZ05CdGJHLzA3cXlSUmlvaHZoN3h0QWJsNE9XVG1aOU83MkVKVXJWS05xcFNqT1pKMW05T3NEaVczUW1nS0xCUzlQTDBkOS9yNEJIRDkxbEwwSk82aFRveUg1NWp5TVJnTmVuajVzMzdlSkNxR1ZTRHFhUU5MUkJBQlNVaE5wMWFRVGRhTWJPNTMzTGUzdVpNZmVUZnkrL2hkQ1E4Sll2blpoa2V2MjRlekpqcC9YeGYvTzFqM3JhVlNuR2NuSEVwajJ4U3RVS0I5QnF5WWRtYk5vSmowNjl1SEJ1NFpqOGpEeCs3cGZ1S0haVFF3Yk1NYXgvKzFEV3RMcXVvNDBiOVRPNlJoR281RzJUYnZ5OU1DSkFJeCtmU0RiOTIwaUlqeVNCcld2WjltZkMzang4WGVvR0ZhRkhuR3gxS3BlMytrRGpvaUkvRTJCWGtSS0xFK1RGOWs1bWN4ZThGR1JkZnNTZDdJdmNhZlRzb1VyNXRDaFJUZkhhNFBCd0xORDNzQm1zM0h5ZENxVksxVGpkTVlwbnB6UW53Qy9JQ1k4OVQ1Mk96dzB1aHZod1JFTWYrQkZ5cGNOcDJ5WnNDSzkrdStQLzU3aEw5OUR1VEpoUFBYUXk1dytjNUxCWTI1ajEvNHQ5TDc1UVl4R0k1OU9ld2VBRTZlT0Zxblh4OGVYT3RVYnNIWFBCdkx5Y3dnSkxrZGtwU2lPSEQvTXliUlVBS1o5T2RGcG53WEw1L0RScS9NSkNTb0hRRzVlRHI0K2Z0emQ3U0d5Y3pKSk9aYkl1R0Z2MDZSZUt4YXVtTU43czE2bFl2bkszTjE5SUoxYWRpOVNRNVdLTlhocnpDekg2em1MWmhMZ0g4U2g1SDNVcUZMN2dyK0xDMWtidjRMdCt6WUJzR2J6TXRac1hnYkEyTGNmWThiTFAxNTB1eUlpcFlVQ3ZZaVVXQWFEQVM5UEw2NXYwSmJSZzE5ekxPOFJGMHViMk00TWYzQzhZOWtkajdZa01pSWE0eitHZFhoNWVtTXVNUFBvdUx0b2VWMUhBdjJEQ1E0TTRjRGgzVXorNkhueXpYbms1dVZ3ZllNMkxGKzdrUFZiVitMajQ4dFRENzFNemFwMUhlMllQRXdNdkhzRXowMFpURWhRT2VMNmpLVHQ5VjFac21ZK3ljY1N5RGZuc1hiTGN1N3BPWmcrM1FlZTk1eE1Kay9DUWl0eEtIa2ZBS3MzTGFGc21mS01IUGdLZGFNYU8rcnYrMFFIYXRkbzRBanpBR1BlSEVMVEJtMjR1OXZERE93emdnblRuaUsyZm12bUx2NlNyK2JONExFQlk3aWg2WTJNK2I4aGJOaTZrdUVQam5mNmxtQi80aTdtTEpxSnA4blRzV3psK2wrWi9mTkhkR25UQ3p0MnR1MVp6MnNmakhhc3QxZ3RXRzNXODU1UFZrNEc3OCthUkdqWmNLNnYzNXJPclhveTZvMkJSRWZHTUhMZ2hQUHVKeUlpZjFPZ0Y1RVN6V2owNE5pSlpCWXMveFlNQnM3ZUJwcDY4Z2hMVnYvMHI5cnc4dlRDZ0lGdGV6WlFya3dZNW9KOEFFNmRQb0hWWnFWNjVWb2tIejBFUU5xWms1UXpsaWZJUDdoSU93M3JOS1ZpV0JXU2ppWmdzVnBZc21ZK0FCWEtWK2I1S1kvUXBmV3Q5T2srRUx2ZGR0N2hKU1lQRTk1ZVBnQllyVmFXcko3UFBUMEhNMm42TXdUNkJ6UDJzYmNJRDQzQVpyUGk3ZVh0dE84OVBRZnp3cHVQRWhJY1N1ckpGQUw5Z3huejVoQzI3RnhMdzlyWHMyWFhXdFp0WFluVmF1R1BqWXZ4OVExd0dqNFRYVFVHZ01OSERwS1Rsd1dBdVNDZm1PakdwS1Fld21JcElEOC9qOU5uVHAxelZEdkp4dzRWZXk1MnU1MDNaNzVJN1JvTkdOVDNhWWE4Y0NmTDF5Nmtla1JOeGowK0ZYL2ZnQXYrWGtSRXBKQUN2WWlVZUFlVDl2RGVyRmVkbGhVMzVPWkNQRDI5YU4vOFpnYmVQWUpaODZZeisrZVA2TkRpRnZ6OUF2bDUyV3c2dGVwQmw5YTM4c0F6TnhNVDFjaHg4MnBDOGw1K1dma0RuaVl2RElDdnR4OEdnNEhQdnArS3ljT0V5ZVRGNng4OHk2NEQ4ZFNxWG84Wlg3L09taTNMZUh6QVdCb1hlNU9yd1RIR2YvUE9OVVJYamFGYVJFM1NNOUs0cm01THl2MTFvNi9OYnNQazRlbTA1M1YxV3hCYU5wdzlCN2V4YWVjYTJsN2ZsUjkrL1J5QXJYczJBQkJhTnB5eXdhRUVCWlJoMjU3MVJZNCthdEFrQUY2Y09veGpKMUtvVUw0eWQ5MzhBQ3ZYLzhxMlBSdXBVTDR5TmFyVWNteWZrNWZGZ2NONytQamIvK1BCdTRZN3RaVjhOSUdZNk1ZTTd2c01PL2R2eG1hemtwZWZpOEZvWVBQT1AybldzQzFlbnM0ZlNrUkVwQ2dGZWhFcDhWbzE2VlJreUUzNzVqZnoxRU12T3kzN045YkdyMkQyengvUktLWVoxOVZ0UWJYS05URVlETHcvYXhMZkxacEpkbTZXMC9iVklxSTVsTHlQUThuN0tGdW1QQWFEa1pUVVJEYnYvQk1vSEpLeVk5OW1JaXRGc1hubldnRDhmQUw0WnNGSHhRWjZtODJLcDZsd0dJeVhwemNqSHByQWo3OTlVYmlmcjc5ajdMN0Zhc0hEdzZQSS92MjZ4NUdibjh1R2JYOXc3NjJQOE1Pdm45T2xUUy82ZEh1SUoxNitoeHVhM3NqYStCV0VsZzNueHJhM0Yzc05VbzRsc25IN0dnRDJIOXJKK0hlZUlEU2tBZ0YrUVdUblpyRmwxem9PSHptQXYxOGc1Y3FFVWFWaWRUYnZXdnZYQjRBSVJ6dFZLdFVncnM5STVpejZoTTkvbkFiQWMwTW04OWtQN3pCcCtqTjRlL2tRRTkzb1gvMWVSRVJLTXdWNkVTbVZiT2RNRi9sdnJkNjhsQVVyNW1DMVdRa09ET0ducFY4RGtKQzBoN3JSamRteWEyMlJmUXdHSTJPR3ZvbXZ0NTlqZlB1RWFVOXgvSzhiWDRNRFEvRHdNREYrK0RUS25qTi8rL25rbS9NY00rbFVqWWpHenplQXhhdm5jVS9Qd1N4WS9pM2g1U3B4VzlmK1dLMFdqTWFpZ2I1TG0xNjg5c0ZvbWpWcWg1ZW5OK0doRVd6YnM1NjR1NThpTHorUHhPVDlIRHVlVEpWS05laHlubm4wdjFud0VkRlZZOWgzYUFjM3RyMk5GZXQvb1g2dEpnenQvN3hqQ3N3ZWNiRzBhTlNPUVgyZndjZmJwOWdoUkp0MnJPR3hGKy9HeTh1YkNVOU5aK0h5YjNudnk0bTg5c3pIYk5pMmlsLy8rSkViMjk3T2xwMUZyNnVJaVB4TmdWNUVTalM3M2M3ZWhPMU9OMm9DN05xL3BjaXkvUHpjQzdhVm01ZkRDMFBmNU8xUFgyTDkxajhjdmMzN0UzZFJya3dZRTBmTTRPVjNueXl5MzdsandlY3Ntc21mVzViVG8yTWZscTZaVDhNNlRjbk55MmJjVzQveDhwUHZFUlJRcHRoald5d1d6Qll6R1ZtbkNmQVB3bUsxa0plZnc4enYzOGJUNUVtZEdnM1p2bmNUTTc5L203clJqYkhiN2NVT1Z6bCs2aWhyTmkzbCtVZW5BSVhUUjBaWGpjSEgydzhQRHc4cWhGWEc1K0JXcWxTczd2Z200RnlIVXZhemF1Tmlwano3T1VOZjdJMlBqeDlEK3ovUHpuMmIrZldQSDUwZVZuWGtlQkl2dlBrb3dZRWhqQno0aW1Qcy83bUc5bitldXRHTk1CaU1HSTFHL3RpNG1LTW5rdW5Xb1RmZE92UUdZTktGZmlraUlxSkFMeUlsbTdrZ253S0wrUjgzYWhZdS8rZXkzOWYvUXVPWVpuUnAwNnZZdGpxMTdNNTFkVnZnYWZJa0pycVJZdzcxSG5HeE5LbmZpdnExTGp4c1ovbmFoWHoyd3p2YzB1NU9CdDQ5Z3FWLzNSUTc1SjVuZVh4OFg1NTU3U0dlanB0STljcTFpdXlibDU5TDZza1V6QVZtZ2dOQzhQTDBvbGExK2l4YStUMFdTd0d2VG4rYXFLb3gyR3cyUjd1K1BuNU9iYno3eFN1czIvbzdHQXcwcUgwOUFGblpaNXhtd3ZtbjdmczJFUlBWeURGdS82UFpVK2pUZlNCVkk2SWMyelJ0MElhVjYzOWh6cUtaVHJNRTdUNjQxUkh3di9uNVF3YmNOdFNwN1NiMVdsS3Y1bldNZStzeERoODlTS1d3U09yVWFJalZhcm5nZFJRUkVXY0s5Q0pTWXBrTHpOanRkcnEyNmVVVUpudkV4ZEt3VGxOSElBZjQ3SWQzV0xIdUY3YnNXbmZlUUgrdS9ZZDI4dTRYci95OTRIOE00Vm0rZGlGdmZqS1d2dDNqNk5zanptbGQrYklWZUc3SUZNYTkvUmhQVHVoUHUrWTMwNzdaemNSRU4zTDBhZy9xTTVMVVUwYzRtTFNYbWQ5UHBYV1RqdlRwL2pBVnc2cFFKakNFVnJHZHNkdHRUSHovYVpvMXVvRUZLK1lRSEJEaWRKeUg3aHJPenYxYkNQQUx3c3ZUbTdUMEUyUm1aMUNsWW8zejF2MzJweS94NXZOZjR1Zmp6ODc5V3dDNDg2YjdpbXczNUo1bmVlaXVKeDBQMitvUkYwdkhGdDE0NG9FWHljbkxMclozL3F4eGowL2x3T0hkTEYrN2tOOVd6V1hjMjhPSTZ6T1NIaDM3WFBDYWlvaElJUVY2RVNteFBEdzhlTytsNzZoY29kci8zSGJBYlVOWnVlRlhEaHplVFhwR0dtV0N5cDUzVzZ2TlJuWnVKbnNPYm5Nc3k4M0xQdS8yY3hiTlpQYUNqeGc1OEJWYXgzWXVkcHQ2TmE5ai9QQnB2RFQxQ1phc25rZjg3blU4UFhBaU1WR0ZONFhXcnRHQTkyYTl5aDAzM2tmRDJ0Y3o5dTNIaU4rOW5qZWYvNUxnd0JCT3BCMGo1VmdpUS9zL3o5YmRoYlBUaElWV2NqckcyYkgzWjhQMS9HWGZFT0FYUk92WVRnRFliRGJzNTN3d3NWZ0tPSDd5Q0ZuWlovRHo4YWR1ZEdQR1B2YVcwM2o0dGZFcktCc2NXdXp3bkNNbmtsaXdZZzV6Rm41Q2szb3RHZHIvZWNjNm04M0c3Z05iaXd4N2lvNk1JWDczT21aOC9UcTdEc1E3bHVlYjg4NTdmVVZFU2pzRmVoRXBzVHlNSHNXR2VXOHZIM2J0ajNlRVNhdlZRbFoyQnFrbmoyQzMyOW1Uc0kzbWpkbzU3V08zMngxaE45K2N5ejA5Qnp0NmtKK2MwSis5aDNieXc2K2ZVMkFwNE8vWjdtSHU0bGxzM3ZrblUxLzQyakdWNVZuNUJma1VGSmdkcit2VWFNai9QZmM1OGJ2WDAvV2Nid25TTTlJWSs5WlFHdFpwU3I4ZWd6QWFqZlR0SHNmblA3N0w3Z1B4TkcvY252U01VM3ozNjZlT0cwaE5Kay9xUmpkMk9sNkJ4VXpLc1VOVUNxL0trdFh6bUwvc0c1NTk1QTBDL1lPeDIrMFVXTXprNUdhQndjQ3UvZkc4T1BWeHJEWXJYOHg5bnljZmZNblJMdUI0V0pTM3A0L3pOeFhuMkxVL25sMzdDMFA1THl0L29HM1RyalNxMHd3b0hFSmtNQmlLREhzQ0hFT1h6bDEzb1E5TUlpS2xuUUs5aUpRNkErOGV3ZnhsM3hUMkFOc0xid3oxOHZTbVRvMkdOR3QwUTVFd1gyQXhrMi9Pdy9MWDJPNFpFK2JpNStQdldELzUyVTladFhFSlgvNzBQdWFDZk1MS1ZYU3N1Nlg5bmR6YXVWK1JHc3dGWml5V2dzSUFmWTd3MEFpNnRuRU8vaC9Pbmt6WE5yM28xZVZleDVqMDIyOGNnSWVIQjAzcXR3S2daclY2akg5aUd0Ty9lbzExVzFjeXFNL0lJclBtMkd3MkF2eURTVHA2a0YvKytJSEpvejkxRExjeEYrUlRLVHlTVGkxN0VGYXVFcHQyckNZOTR4U05ZNW9YVzM5MlRpWlErTENzQis1NG5CcVJ0Uzg0ck9aY2hSK003TnpkN2VGL05hem1zWmY2Y05NTnhVK2hLU0lpWUxEYkwyTHV0bXRFYkd4aEw4NjhHUnRkWEltSWxHVHBHV2w4TVhjYTk5ejZ5QVZ2SU4yNWZ3dC9ibDdHM2QwSC9zK25uT2JsNTdCZytSdzZ0ZXJoR0hkK1BuYTczV24ybUF2SnpzbkV6emZndk52bjV1VlFZREVYbVUzbmJNZyszeE5xLzZuQVl1Ym84U1NxVkt6K3IvYzU5MWdaV2FjSkRqei9zQ1lSa2YvcTdQTkVObTRzZmJsUWdWNUVSRVJFM0Y1cER2VC9yVnRGUkVSRVJFU3VLUXIwSWlJaUlpSnVUSUZlUkVSRVJNU05LZENMaUlpSWlMZ3hCWG9SRVJFUkVUZW1RQzhpSWlJaTRzWVU2RVZFUkVSRTNKZ0N2WWlJaUlpSUcxT2dGeEVSRVJGeFl3cjBJaUlpSWlKdVRJRmVSRVJFUk1TTm1WeGR3S1d3MiswWURBWjZ4TVc2dWhTUmE4TFo5NFNJdUMrOWowVXVudDF1ZDNVSkx1SFdQZlQ2Z3lmaVRPOEpFZmVuOTdISXhTdXQ3eCszN3FFL2E4YThqYTR1UWVTYUVOZWo4TnVxallObXVMZ1NFYmxZc2RQakFKaXhjWkNMS3hGeEwzR3gwMTFkZ3N1NGRRKzlpSWlJaUVocHAwQXZJaUlpSXVMR0ZPaEZSRVJFUk55WUFyMklpSWlJaUJ0VG9CY1JFUkVSY1dNSzlPTEVacldTbkxDWFg3Ny9qS2t2RGlNNzg0elQrdXpNRE1mUHVkbFpqcCsvbXY0YWZ5NWI4SitPOWRuVThTVHMyWDVwQll0Y0kyeDJPM2tXTXdBV201VnZ0aThqSXorSDFPelRmTHg1QVFVMnl3WDNmMy9EVC9UNitua09wS1dRVTVCUGVsNFc3VDU1bkJrYjUyR3oyMG5OUGwzc2ZsOXZYMHJIVDRlVG1wVkcvTEg5bUswRkRKNC9oVjhQckdkMTBnNisycmFFRHpmOTdMVFA2YnhNbnZsdE9qa0YrY1cybVpHZmN4RlhRT1RhbFpPUno2RHJwL1Btb3o5ak1WdUppNTNPbHhOWFlyZlppWXVkenV3cGE0cnNZN2Zac2R1YzV6U2Y5dFF2ZkRseHBkT3k3RE41Rnp4Mlpsb3VUM1grbEJWemRqb3R0NWl0Wkp6U2UwMHVqeEl4YmFYOGR6YWJqVisvLzR6c3pETmtuRW5qektrVG5EcHhqSk9wS1ZndEZnd0dJM2E3alorLytZamVEei9wMk8rdHNVT0pxQlpOWUhBSTJ6ZXVKcXhpRmU1L2ZDeHJseTNBbko5SGl3NjMvT3NhMWl5ZFQ4cWhmWXg2NDlOU08yK3NsQngydTUxdVg0NWlUTHNCdEsvV21EZFdmODJaL0N3cUJwVGp2ZlZ6Q2ZMMjU4NjY3VGlVZm94cVpTbzQ3WnVlbDhWWDI1Wmd0ZG40Y05NQ1VqSlBja1BWaG1TWmN6bVFkb1IzMS8zQWJ3YzI4R0NUVytoVnB3MzdUaVZ6NFBRUkRCZ0k5dlluTXorSHVYdFc4ZjJ1bFhTTnVwNzB2Q3hHTC83QTBiNEJBMDByMWFaUmhXZ0FRbndDQ2ZEeVplQlByek94Y3h4emQvK0JoL0h2L3AxRis5ZlR0MzVIK2pib2RIVXVuc2dWdG5mVFVRRHVlYll0Smk4UEFPbzBqY0JnTkdEeU5CTFZNQnlMMmVwWUIyQXBzRExwZ2JuYzlFQmpmUDI5QUFpUERPYVB1WHRvM0s0YUFEbFpacjZhOUFkREp0OUlkT01LckptL3R6RGcvK1AvYWNHaC9pejhlRE1GWnF0ajJlYWxDZVJrNXZQTUo3M3c4Zk84a3FjdnBZQUNmU2xsdDltWTk5VjBDc3htYXRadlFrNVdCaG5wcDdqai9zZUpxQnBGbVhKaGpCL1dsMnExNmpydFp6S1oyTG41VDA2ZlRNWFhQd0JQVDArU0QrMGpKenVUOEVxUmpsNzZVOGVQMFBXMkFYaDZlUlYvZkxzZG05VkdWRXhqaFhrcEVUeU1SbklLL3U2cDh6RjVFeE5hbGRrN2xsRWhvQ3dwR1NlWnNtWTJzN2N2WjJ6Nys3aTVablBIdGxQV3pBYkFobzBUT2Vua0ZlVHozdnE1TkFxUFl2SEJqVFFLajZKQ1FGazJIOTFIcnpwdDhEWjVNWGJaSjFodE5vSjgvQWowOXVQRFRUL2pZVEN5Y044NkFyeDh1TC94VFF4dGZoczNmZjQwVFNQcVVEK3NCZ0IyN093OWxjemQ5VHZTZDg1TC9KbThnNjJwQnpBYWpCai9laStlekVsbldjSm1CWG9wTWJZc1AwVDErdUVjUzBqblpISW1BQ243MC9BTDlNWnVoK1I5cC9qNW8wMDgrR0lIS3RjcUI0Q250NGxqaWVuTUdMVzRTSHR2UGViOGpmUVhyL3pPdU5tOThRLzJadmJrMVFTWDl3UGd5SUhDYjlZcVJZWGdFK0RKZDIvOWlkME9GYW9GTzlYVzRwYWFWK1M4cGZSUW9DK2xQRXdtSm4yeWtQR1A5Nk5qOTd0cGNIMGJuby9yUldwS0lwMXY3Y2Qzbjd5Rnljc0xEdy9uZnlJbUwyOWFkZTdCejE5L1NHNTJGclViTm1YdjlrMllUSjc4OHYxbmp1MXlzaklJQ0N4RHUxdnVMUGI0K1htNTJPMDJUaDVMdWFMbktYSTFlUmc4OERBVTluUWJEUVpTczArejRjZ2VLZ2FHc3VQRUlReEE0NHJSckR5ODFSSG9OeHpaUTJKNktrKzB1Sk9YZi8rY2JITXV5WmtuYUJQWmdMSHQ3NlBMWnlPb0VoekdIWFhiMFNDOE9nQ1J3V0VzdkhjU2MzYXVJRE0vbCtFdDcrU21MNTRtMk51ZmIrNGF4OE0vdlE3QTVxUDd5VGJuOFdUTHV4dzk4QVlNM1B2ZEJIcldia1dZZnhucWhWV25kNzBPVHVkeDYxZlAwU0M4eGxXNmFpSlhWbjZ1aFUxTEUraHlUd08rbjdxV2xQMXBBTXovNE8rSFV2Nzg0U1lBdm5wOUZTTS82T2xZN3VubFFaK1JyV25UcXc0QVcxY21VcjkxSkVaajRZZmZZNGZTcVZDdGpHUDdobTJyOG4vTDd1ZkxpU3VwMzZvSytia1d2cHIwQjgxdWpNWTN3SXR2SnEraFU5LzZlUHQ2VWliTW43YTN4Znl6TTEva29palFsMklCUVdYbzNMTWZIMDBldzV0ZkxTT3NVaVJIRGgvZzlNbFVWdjd5QTBPZW0weWRoazJMN0djMEdCMURjZ0RXLzc2STl0M3VvbUd6R3h6YkQrdmRGZy9QOC8vek9wbWFnc25rU1ZMQzNpdHpjaUxYZ0srM0wrV091dTFJeVRoSnhjQ3lQTjc4VHJ4TnpsK3RWd2txejg0VGlXdy9uZ0RBM2xQSkFQeHhlQnRkUGhzQndQeTlhNWkvZHcyTndxTjRyZXRnUXYyQ0tlc2JSTzk2SGVqMDZaT0UrQVpndGxoNDc0NG5PWkdUN21oNzNwN1ZER2pjbGJLK1FVN0g5UFR3b0hwSVJjYTBHM0FsVDEva21yQnE3bTd5c3Mya3BXWXpmRm8zZkFPOWViVGxod3lhMUlYWXpqVVkwdkpESGhyZmtkak94WCtJOVRBWlNUbVFSa1JVV1JKM25TVDlSQTQzM0I0RHdOUmhDL0V2NDgyVDcvZHdHamF6NGRjRFRtUG1mNXkyM3ZIemIxOXNCYUJNbUQ5dGJxMk53VU8zTThxbFU2QXZoUXJNWnRZc25ZL0oweE9yMVlLbHdNejZsYit5ZC90R3dpT3FNdUhKL3RTcUg4dkoxQlRtemRwRXR6NERNUnFkLytCNGVIaGdzZGpZczNVOVh0NCsrQVVFOGU3NDRZeDVheFpobFNLeDIrMllUT2NmRTVpY3NJOHk1Y0l3R0NEcDRCNnExS2g5cFU5YjVJcXoyS3hZLy9xZ1cyQ3prSEQ2S0ovZDlpd0dBL1NkTTU2ZEp4S1oyV3VVMHo1N1R5VmpzOXY0c09kSUpxNzhrcDUxV2p1R3ZnRDhzbjg5QXhyZHlKdC9ma3ZjOVQwSTl2Rm5XY0ptdGg5UGNQUzZMMHZZVEdSd0dLK3YrcG90eC9iajlkYzNhd2RQSDZGV3VjcEY2dlEwbXZBMDZzKy9sSHdXczVVbHM3Ymg3V3NpdEZJZ1FlWDgvdFArZGdxSHczLzQ3QktHVEw2Um1HWVJmUGpjRWxyM3JFM3l2bE9jU01uZzFpR2Rpb3lCOS9ReE1lRHhGclRwVllkUHhpNmpiSVVBcXRVdHo2YWxDYlMvcXg2elh2MkRtT1lSR0JYbTVUTFJYL1JTeU5QTGkxM3hhOW0rWVRVQlFjR1VDNnZJcDIrOUNFQnFTaUlob2VFa0pld2hLV0VQQUNHaDRiVHAyc3VwRGR0Zm9lWDQwV1NlbmZJNUg3N3hMSkZSZFFpckZBbUExV290TWx6blhIdTJiYUJTWkEyQ3lwUmoxZUtmNkJNMzhrcWNxc2hWVTJDelVHQ3o4T1B1UDlpV2VwQjhTd0ZoL21YNDZLOFpaandNUnJhbEh1UjRkanBoL245L1JiL2h5QjdxbGE5R293cFJIRDV6bkMrMi9vYWZwNDlqZldMNk1YNVBqR2Q2anhGVUNpd2MyMXM3TkpJWkcrYzVldk4zbmtnRUNtZXZxUm9jenNhamhkOTh2ZGQ5T0k4dGVKc3NjeTREWTd0Zmxlc2djaTFaT0hNTGpkcFhZOTlmTjhWZVNPYnBQUEt5elpTdi9QYzNXbGFMRFI5L0wxcDJyOFhITHl6bGlYZTZrWFlzaSsycms5aTVKb2thRGNOcGRsUDBlZHY4NDhmZGJQMDlrYmhYdXhEVFBJS2t2YWVZOU1DUDJHeDJZcHBIWEpaekZBRUYrbExydm1GajhmTDJ3V2cwc21icGZHYStPUTZqaHdlQlFTSEV0dTdzTkxQTlAxbXRGbXhXS3g0bUU3R3RPMkcxV2poNUxJWHdpS3FzK20wdXJidmNpdFZpd2NOVS9EK3ZBck9aTFg4dXA5dmREeE5STllwM3hqOUIxOXY2VTdaOGhXSzNGM0VIbmtZVERjTnJzUGRVTWpubXdwdGpnN3o5bWJOekJmNWV2bFFPRE9WUStqRldITnJDWGZYYU8vWWIzdkl1eDgvZUprL3FscTlLOVRJVkhjdG1ibGxFMjZvTkhXRWVvRkpnT2I2ODQzbWF6aGlNQVFOMkNxZldzOXBzdk5wbEVDTitmUThBUDA4ZnhyYS9uenUrR1VQWDZLWlVEUTYva3BkQTVKb1RXaW1RNXJmVVpPS0FIOWk4TEFGem5nWERYK1BmMS85NmdLUzlwN0JaYkt6LzlRQ0xaMjNGWURBdzhvT2VHSXdHN0RZNzV0d0MvSU85YVZpOUtuUGUvSlA5VzQ3aDZlWEJnZmhqclBsNUg0Kzgzdlc4eDE2N1lCOTdOeDNCYm9kZDY1TFp0UzZaMWZQMlVxOVZGYmI5Y2ZocVhRSXBKZlJkVHlubDQrdUgwV2drWWM5MnZuajNGZTU4NEFrQ2c4dlNwZGU5YkY2empMbGZ2bGZzZnBZQ002ZU9GL1owK1BvRmtIbm1ORjlQZjQyb09vMElLbE9XV2UrL3lzblVGT3gyRzU2ZTNzVzJzWHpCYkt4V0N5MDYzRUpNNCtaVXFock5qRW1qS0RBWFB5ZTJpTHZ3OC9UaDV1aG16T2haT1BiOThSWjNVcnRjRmFkbEVVSGxMOWpHaWtQeHpOeXl5UEVmd0w2L2V1TFBaVFFZOGZJd01hSFR3MndjTklOYTVTclRKZXA2eXZvR0FvWERjSDVQakl3cXVuSUFBQ0FBU1VSQlZPZG8xaWxzZGpzNy9ocWpMMUthdE94ZXkzRURhNFZxWlZnemZ5OTdOeDZoUXRVeVpLWG5zbi9MVWFLdnEwQldlaTRlSmlNZUhrWlNEeGMrZnlVclBRKzd2WENzZS9tSUlEeE1Sdkx6TEhUczJ3Q2owVUMxZXVVdjJNdHVzOXVaTUxjZkFOdFdIdWJndGxReVR1VVEweXlDcWpFWC9qc2c4bDhwMEpkaWlmdDM4ZmFMdzdqOXZzZm9jdHU5QUhqNStCRDN6S3NzL3ZGTDNoNDNqT1JEKzV6MjhmVHl4bVlySEc0VFVTMmFudjBHazVweW1PeXNNOVNxSDR1bHdPTFl4OWMvb01neEQrM2J3WStmVDZOUDNFZ0NnZ3FISFF3WStqeEpDWHVZL054ZzBrNGN1NUtuTEhKRkdRd0diSGI3Lzk3d1A1cTdaNVhUbEpqbjJuc3FpZFZKTzhndXlNZGsvSHNPN1JEZlFEN2N0SUFoOC84UGs5R0R1dVdyWGZhNlJOeEp4ZW9odkxib1hvWlA2MFpCZ1pYeUVVSGNlRjlqL0FLOXVmZlpHeGd4b3lkUHplamhtTFhtV0dJNlB2NWVoRllNeE1OazVQbFpkOUNrWTNWdUc5cU1EYjhkNU03SFd3Qmd6aXYrb1hFdHU5VWlOS0x3QTNiZGxwVnAwNnZ3UnRyUWlLQml0eGU1RkJweVUwcnQzcnFlbWY4M2x2dWZHRWVqWmpjNHJhdGVxeDZQdi9nTzc0d2Z6a3VQOWFGSnE0NE1IbDA0RGQ3ajQ2WXkrZm5CdE9uU2k1MWIvbVQrMXg4dzh0VVBLRnUrQWxhTGhiclh0Y0NjWHhnOFFrTERuTnJkc1drTkg3eitMTGNOR0VxclRqMGN5NnZVcU0yZ1VhL3gvc1NuR1R2a1RqcmZlZzhkdXQ5TlVKbXlWL2dxaUZ3ZW00N3VJOHVjUTNwZUZpbVpKMWlkdEFPQVhTY1NPWk9mVFVybVNjZXk3M2F1SVA3WWZoNXBlbXV4YmQzZitDWmlLLzE5ay9oYmY4NmhTY1ZhVHVQcXozVnVULzdaSjlVQ05LNFF6YzAxbS9QSjVvWDBxZC9SNldGV1Zwdk5NVXhIcExUNWFmcEdzazduVXI5MUpBMWFSMUtRYjJYQ3ZkL1I3ZUZZYnJxL3NXTzc3YXVTQ0k4TVpzZWFaTWZVa3VtcDJSemVjeExmUUM4eTAzTFpzVHFKbnovY1JHeVhHblRxMjZESXNjNSt2bC81dzI0OFRJVjlxQVg1RjM1cXRNakZVS0F2aFk2bEpMTG8yMDk0YXVJSGxLL3c5OWVGQmVaOHJKYkNQelRSZFJ2ejdKVFBPSHI0SUkyYXR3UEFicmZ4K2JzVDhQTHlwdCtRVVNRZDNNdXJJKzZuVmVlZWhJU0dNV1hNSTV3K2tZck5hcUZzYURqbHdpbzUydjMrMDZuczJMU0dJYys5UWEzNnNVVnFhdGkwTGNQSFQyUDZwR2M0ZGZ3SXlRbDdxWHRkaTZ0d05VUXUzZkhzMHp5MzVFTU1HRGlRbHNMS3hLMTRlWmo0Y05OOEFBNmZTV1hGb1MxNGVaaFluYlNkMVVrN2FGRzVMdGRWZEg2WVRKN0Y3QlRRenlwdVRuaWIzWWJaYW1GaTU0RjBqV3BLdnpuak1mNDFCNzdGYWlIUFlpYTZiQVFUT2ozc3RKOGRPM2tXTXdYV29xRmkzUEtaR0RCd09pOVREM3lURXNWdXMyTzMyOW0wTklIZnY5dkprTWszT1liTE5PbFluZXd6cmZqODVkOEpDZmVuK2MwMXlUNlR4K2FsQ1hTK3R5RnZEMXRRYkp2blBsenEwSzRUdE81Wkc1Ky9uaWg3OW5nWnAzS29YS3NjQTEvcFJNWHFJYnpVZHc0YmZqdElSbHFPM21OeVdTblFsMElWSXFyeXhQaHBSWllYbVBQeEN3aDB2QTZyV0lXd2lsVWNyemVzL0kzUThFcjBIL284UnFPUjZyWHE4ZENJOGRTc2R4MEdnNUdSRXovZzZ4bXZjeXo1RUhjKytJUmpQNFBCUUkwNkRibnJ3ZUVZUFR3NG41cjFybVBDakxsNCsvaGVwak1WdVRwdWltNUdUUG1xVkE0czc1aEs4cjhxc0Ztb0VoekdwQzZEaUFxcDVGZytkdGtuTkkrSUticTkxY3J3bG5mUnRtcERBTjdwOW9Sai9IeWV0WUFBcitMZlIvbVdBaW9FbGlXNmJOR3h2NlBhOUdQOGlzL3c5dkNrUTdYR3hld3Q0cDd5OHdwWVBXOFAva0UrUFAzUnJVUkVPMzhEM1BhMkdQNzRZYmZqOWFsaldRd1kyNDdvUmhXb1dMME1WV1BLNCtYejd5TlRUa1krdmdGZUJJZjY4Y0pYZno5Z2NjeXNPMW03WUMrYmx5VVFXU2YwMGs5TTVDOEd1LzBLRFBpOFNtSmpDM3Q2Wjh6YitEKzJsSDhqS3lQZE1hNWQzRk5jajhMM3hNWkJNMXhjaWJqUzZieE1RbndDLy9lR3hUaVpjNFpBTDc4aUQ4Q1NxeWQyZWh3QU16WU9jbkVsSmNmNlgvWlRzVVlJbFdxRW5IZnVkNXZON3JpQjlsTFliSGFPN0UramNxMXk1OTNteUlIVFZJb0t1ZVJqaWJPNDJPa0FiTnhZK25LaGV1akZRV0ZlcEdTNDJEQVBFT29YZkJrckViazJOTDN4L0hQRm4zVTV3dnpaZGk0VTVnR0ZlYm5zTk11TmlJaUlpSWdiVTZBWEVSRVJFWEZqQ3ZRaUlpSWlJbTVNZ1Y1RVJFUkV4STBwMEl1SWlJaUl1REVGZWhFUkVSRVJONlpBTHlJaUlpTGl4a3JFZzZWRVJFUkVSS0IwUGxoS1BmUWlJaUlpSW02c1JEd3B0alIrRWhNcHp0bHZyZlNlRUhGZmVoK0xYSnpTUEhKRFBmUWlJaUlpSW01TWdWNUVSRVJFeEkwcDBJdUlpSWlJdURFRmVoRVJFUkVSTjZaQUx5SWlJaUxpeGhUb1JVUkVSRVRjV0ltWXRySWtzOXZ0Yk4yNmxSVXJWaEFmSDA5U1VoS1ptWm1ZeldaWGwxYnFHQXdHQWdJQ0NBa0pvVzdkdXNUR3h0SzVjMmVDZ29KY1hacUlpSWlVWWdyMDF5aTczYzZTSlV1WVBuMDZCdzhlZEhVNVF1SHZKRE16azh6TVRBNGZQc3lpUll0NC9mWFg2ZGF0RzRNR0RhSjgrZkt1TGxGRVJFUktJUVg2YTFCR1JnYWpSbzFpN2RxMUFQZ0hCOUwydGh1cDA3UVJGV3RFRWhBY2lLZTNsNHVyTEgxc05odTVXVG1rSHo5Snd2YTlyUC8xZDNhdDNjSVBQL3pBd29VTEdUdDJMRjI3ZG5WMW1TSWlJbExLS05CZlk1S1RreGsyYkJpSmlZbUVoSWZTdGYvdHRPblZGVzlmSDFlWFZ1b1pqVWI4Z3dMd0R3b2dJcm9hYlhwMTVkRE9mU3lhT1lkTlMxWXhldlJva3BPVGVlQ0JCekFZREs0dVYwUkVSRW9KM1JSN0RkbXhZd2NEN2h0QVltSWlNYzBiTTI3MnUzVHEyMU5oL2hwV3JXNU5CcjgybWtHVFJ1SHA1Y1c3Nzc3TFN5KzloTTFtYzNWcElpSWlVa29vMEY4ajB0UFRlV3JFQ002a242SDFyVjBZOXZZNGZBUDhYVjJXL0V1eG5kdnc1UFJYQ0NnVHhFOC8vY1RubjMvdTZwSkVSRVNrbEZDZ3Z3Ylk3WGJHalJ2SGllUEhhZG05RXdQR0RNUERwTkZRN2lhcVlSMUd6SmlJbDdjMzc3NzdMdHUyYlhOMVNTSWlJbElLS05CZkEyYk5tc1hLbFNzSmo2eEUzMmNHYS95MUc2c1VWWlhlSXdaaXRWb1pQWG8wR1JrWnJpNUpSRVJFU2pnRmVoYzdmZm8wMDZaTnc4UGt3Y0NKeitEajUrdnFrdVFTdGIzdFJwcDBhczNSbzBmNTlOTlBYVjJPaUlpSWxIQUs5QzcyeFJkZmtKZVhSOGMrUFltc0UrWHFjdVF5TUJnTTNEUHFFVHk5dlBqNm0yODRjK2FNcTBzU0VSR1JFa3lCM29VeU1qTDRadlpzUEV3ZWRMNm5sNnZMa2Nzb3NHd1pXdC9haGJ6Y1hHYk5tdVhxY2tSRVJLUUVVNkIzb2ErLy9wcmNuQnhhZHU5RVNGZzVWNWNqbDFuWEFiZGpNQnI0NnF1dnlNcktjblU1SWlJaVVrSXAwTHVJM1c3bjU1OS9CdURHQVhlNHVCcTVFa0lyaFhOOWw3WmtaMmV6Y3VWS1Y1Y2pJaUlpSlpRQ3ZZc2NQSGlRNU9Sa0lxS3JFVjQxd3RYbHlCVVMyNmsxQU11WEwzZHRJU0lpSWxKaUtkQzd5TEpseXdCb2RFTXpGMWNpVjFLOWxrMHdlWnBZdFdvVitmbjVyaTVIUkVSRVNpQUZlaGM1RytnYkt0Q1hhTjUrdnRTS2JVQnViaTVyMTY1MWRUa2lJaUpTQWluUXUwQk9UZzY3ZCsvR0w5Q2ZhdlZxdWJvY3VjTHF0NG9GWU11V0xTNnVSRVJFUkVvaUJYb1hPSERnQUFBUjBkVXdHaS92cnlBN0k1UE0wMy9QZTM0Z2Z0ZS8zdGRtdFpKOUp2T2lqcHVmazhlWmsybi9hdHVjalA4MjQ0dkZYSERoWStmbU9iM09URXZIYnJmei9kU1ptUE11UE16bGVOTFJZcGZ2ajkvNW4ycThrSWlhMVFIWXQyL2ZaV3RUUkVSRTVDeVRxd3NvamZidjN3OUFwYWlxbDl4V1hrNHVINHlhQkFZREFNY1NrcmoveGVGNGVudXhkc0Z5OW0vWlFZMEdkVEFZRFk1OU5pOWJRK04yTFNnd205bTlQcDZHYlF1SC9kaXNOc2IzRzhhTDM3Nkh0NTlQc2Nlem1BdklPSDJHOU9Nbk9abVNTbXBpQ29kMjd1UFF6bjNFTkd0RS8rY2VjK3k3WTgwbVlwbzN4bWcwRXI5aUxYV2FOY0xiMTRkSkQ0NWsyTlFYS1ZjeDdGK2Q0Nmh1RHpEOC9RbEVuT2Q2dmZQNGk5aXhGOVpYWU1GdXRUSDZzeW5zM2JnZHI4ZThBWmczWXhidDcrcEdZRWl3MDc2dkRCaE81WnJWaXJSNWFNYytCcjgybXZxdHIvOVhOVjVJUkZRazhQZnZYVVJFUk9SeVVxQjNnYk05dFpWcVJGNXlXOTQrUGd5YytEUSsvbjZrSEVoazU1cE5SRGV1eSsvZkxTUTR0Q3dQam4rSzM3NzRnVTU5ZStKaEt2eDF6MzN2YzVaOE5aZjhuRHlpR3RWMUJIcVRseWVCSWNGNCsvbVFrNUdGWDFDQTR6aFdpNFYzbjN5WnZPd2NqQjVHc3RJemFIUkRjeXBVcTBLajlzMnBVTFV5YXhjdWQvb2dNRy82TEJaK01odUFwRDBKOUg1cUlBM2JOaVd5VHBSVG1MZmI3UmdNZjMvZytLZnNqQ3dxVlQvL3RUSjRHSG5xdlFtTzE2ODkrUFJmNTFONHZnbmI5N0Q4MndYVWFGQ0hlaTJiT08wYkhobkJpQm12Rm1selhPOGhseVhNUStGRHB2eUNBamgrL0RnWkdSa0VCUVZkbG5aRlJFUkVRSUhlSlE0ZE9nUkFoZXBWTHJtdGc5dDJzL1BQelhRYjJJYzE4NWJRYy9BOUdBd0dLa1ZWcFVxdDZudy9kU1pseXBjakx5Y1gvNkJBQU1xVUw4Y1Q3NDVuM2FJVk5HaHpQUlB1ZllLQU1vVWhNL1h3RWQ0YStnS1dBZ3ZYZFdoQnh6NDlBZkF3bWJobjFDTWs3TmpMOVYzYWN1WmtHbDlOZXA4ZWNmMHdlWG15ZXQ1aS9seXdqR1kzdGNQYnR6RFUrd2NGTVBUTnNYei96a3pzTmp1dGUzWm05YnpGSE41OWdEZmlSam5Pd1dBdzh0VDBWNG85dndLekdhT0hrZFBIVDFLMlF2a0xYb3UzaHI3QTBEZGZjRnFXazVuTjkxTS9aZVFIcjFLaFd1V0x1OGlYeUdBd1VMRjZGUTdFN3lJaElZRkdqUnE1cEE0UkVSRXBtUlRvWGVETW1jSXg3Z0hCZ1pmY1ZsU2pHTll0V3NHU1dYT3AwYkFPWGo3ZTVPZm1VWkJ2WnQ2TXIyaDM1eTJFVmFub3RJL0JZQ0F6TFoyQU1rSDRCdmp6M0Jkdk90Wk51UGNKSG4vbkphQndMUHE1eWxVS1ovbWNCUmdNQm1JN3R5RWdKSmg5bTNkUXMwbDl0djJ4Z1dGdmpYT0UrYjhPaE1Gb1lQZTZlRWZQL1o0TlczbjJzLzl6NnNsL3FlOWo1ejIvMDZtbmlHNWNsOE83RC96UFFPOWhNam0raFFDd21DMHMrV291Y1JPZkpyQnNtV0wzT1o1MHhPbkR4VmtuVTFMSno4azc3OUNqLytyc0I2YU1qSXpMMHA2SWlJaklXUXIwTHBDVlZYaFRxRytBMzJWcHIwT2Y3dXhZdlltczlBemVIRElHRElVQjh0N25odkxOR3pNb1Z6R002N3UwZGVxaDlnM3dKMkg3SHJJenNsajV3eUxIOHRURUZLWTg4aHpaWnpKSk8zYUM0ZSs5VEdUdEtNZjZWajA2azd6dkVGQTRiTDk2L1ZyczM3eURmcU1ld2R2UEI1dlZpdEhEdzZrKzN3Qi9iRFlycVlrcDFHclNnRTFMVndQUXNudEhBRXllNS85bmVPeFFFdEdONjNJMElZbkc3VnRjOERvWVBaeHZNTGJackhSL3VLL2ovb0dEMjNaVG8wRWRweUUrM1FmMnBWUGZua1hhMnJMOFR6eTlQZG0wWkJVTmIyaCt3UnIvRFYvL3d0LzEyZCs5aUlpSXlPV2lRTzhDWjBPZGovK2xCL3FrUFFkSjJYK0lBL0c3eUVnNzdWaWVmdUlVays0ZndjT3ZqR1RmNWgwc25qV1hub1B2SWVpdm5tcVRseWQxbWpaaXo4WnRESm44UEQ1K3ZrQmhELzJUNzAzQVpyTTV6Y0R6OFF0VE9KMTYwaEZzRjM0eW01UEp4emlha0lTbmx4ZFFPTnRNaFdwVjZQLzhVS2N4OFI0bUQyeG1Ld25iOTlENjFpNTgrdUtiM0RiMFBzZDZnK0g4TS8wY2lOOUY5SFgxMkxGNlU1R2EvdW5zTVk4a0hPYU51RkdrSmg1aDh1RFJBSmp6OGtuZW04Q29UeWRqeVM5ZzFxVDNIRGZJTHYxNkhqNyt2bzVyYzlhS09RdXcyV3lZOC9KcDBhM2plWS83Yi9nbzBJdUlpTWdWb2tEdkF0bloyVURoUTRjdVJlS3UvWGo1ZU5PaVcwZCsvMjRSVDMvOG10UDZpZmM5UmFXb3FrUkVWeXQyLzZveDBjeWJNWXM5RzdZeThKV25IY05DQUY2OS95a2VlZjA1UXNKREFiaC83T09PbnZlVS9ZZVlPZTVOd3F0VnBrMnZHMmwyNHcxRmV1WFBzdHZ0bUR4TkZKak4xR3NWaTZYQVF2bktGZG0vWlNkTk9yVSt1OUY1ejNIbjJpM2M4dERkNUdabXMyN2g4dk1HNjNONzNTdFZqMlRFakZkNUkyNFVIWHIzSUxaejZ5TGJQLy9sV3dCa3BXZncvdE92OE5pYjQ1eUcxNXhJT1Vad3VSQzhmTHpQVzl0LzRlTmYrTHRXb0JjUkVaSExUZlBRdTdHcU1kRlUvQjgzMXA1djlwaXRLOWV4Nk5NNWhFZEdrSmVkNnhUbW9YQUt5N05oSG5BRTlyenNIR1pQK1pCQmswYmo2ZWxKM2VhTitlR2R6N0FYRThvTDhzM2taR1RoSHh5RTNXYkhicmV6YSsxbTJ0MTFDOWtaV2Z5NVlCazJtdzJEUi9IL0RIZXZpNmRxblNpOGZYMkk3ZHlhNVhNV2tISHFkSkh0N0ZZYk9abFpqaUZNNTg0OVg2RmFCSnVXckRydjlWbjg1WStrSHovRjFDZkc4VWJjS01kL2t3ZU80b3NKNzV4M1B4RVJFWkZyaFhyb1hjRGYzNS8wOUhUeWMzTHg5UEs4TEcxYUxBVkZidTVNVFV3Kzc1U1FVUTFqMkw1cUk3Yy9kaC8vTjJSTWtmWEY3V01wc0RCN3lvZjBmWG93b1JIaEFBU1ZDNkY2ZzlwODhzSVUrbzBlNGhpNkF4QVNYbzZVL1ltVXJWQ2VlaTJiNEJ2Z3g5SnY1cE95L3hCbHlwZGo5VStMYWR5K2hkTStaK1huNXJGbzVod2VtakFDS0x6aHRkdERkelAxOFJjWjl2WTRwNXRjYXpkdFNQSytRM2o3K1dHMzIray81dStiYkNPaXE3SDgyNStwV0NPeTJBOC9QUis1bDVzZjZGM2s1dGRKRDQ3a3h2dnVLTEw5eGNyTHpnVWdJQ0RnZjJ3cElpSWk4dDhvMEx0QVFFQUE2ZW5wNUdYbkZPa1p2MWozUGplVTlPT25pR25lR0U4dkw1Wi8rek8zUHRML3ZEMzAvc0dCOUJ2MVNPR0xDd3g1T2F2QWJHYlJ6RG4wSEhRUFpjTEtPYTFyMHJFVjVyeDh4dDM1Q0sxdjdVcUh1N3NUVUNhSUIxNThrdS9lK29TcWRhTTVlakFKbThYR2tEZWV3OU83Y014OW5XYU5PWE1pamVEUUVLZjJ6SG41ZlAzNmRIby9OZERwUVZBTjJqUWxOVEdGOGYyRzBXZmtJTWVRbmU0RCsvTGx4R2wwdWZjMlpyMzZIaDM3OUhEc3MybnBhanIwN3NISFl5YlQ3czZiYWRHdGs5TU5ya2Fqc1VpWVR6bVFpTTFxTys5UXBZdVJsNTBES05DTGlJakk1YWRBN3dKblExMXVWczRsdDNWMlZwbkkybEdrSFQzQmp0V2JhTnkrQlpscFo2aDVYVDBBVnMzOWpXWTN0M1BjdkpxWGsrdll2eURmek1ranFZN2VmVTl2TDk2SUc4V3h4R1RzTmpzR280Rzg3QngycjkvS3pmZmZoZW1jYnhRS0Nnb2NQN2U0cFFQbEl5cFF0a0o1eDRlVW5YOXVKaUs2S3RkM2FjdW1wYXY1Wk93VUJyLytMQURiL2xnUEZENU5OckpPdEtPZEl3Y09zM25aYW01LzdQNGlUM1VGNkh4UEwveURnL2oyL3o0aU56dVgxajA3czJiK1VwcmYwcDZ3S2hXNTZmNDcrZlRGdCtqLy9GQU83enBBU0ZnNUtrVkY4dWovdmNCUDczOUplR1FFTlp2VUw5SnV5djVEV0FvcytBVUY4TTNyTStqMjhOMFg5d3M1ajF3RmVoRVJFYmxDRk9oZElEaTRNS2htbmNtODVMYW1QL01xNlNmUzhQVCtPMmd2bnZVakFIdml0anFXV2ExV2JyajlKZ0Nub096cDdjVzRiNmNWQ2MvZlQ1Mkp6V2JGdzJqQ3g5K3YyQ2tqODdOem5WNUhOWXB4L0p4MjdBUSsvcjdVYlhFZFVOaUxmKzdRbXZxdHIrZUxDZTlnOHZMa2hqc0s2N0phTE5oc05ybzkzT2VDNTl5eWUwZWEzOUllbzlINDF5dzRkU2tmVVFHQWNoWERlUGlWa2ZqNisvSG9teTlRdlg1dEFNcVVMOHVBTWVlZjd6NGl1aHByNWk5bDdyVFA2UFhvQU1mVGN5K1hyUFRDK2VmMWxGZ1JFUkc1M0F6MjR1NW1kQk94c2JFQWJOeTQwY1dWL0RldnZmWWEzM3p6RFgyZkhreUh1N3U3dXB5TFpqRVhPUFhZdTd1emI0WHpEVk82bEhhSGQreExUa1lXeTVZdHU2S2gzbDNmRXlMeU43MlBSUzVPYVg3dnFJZmVCV3JXckFuQWtZT0hYVnpKcFNsSllSNHVmNUEvS3pNdG5aeU1MTUxDd3RSREx5SWlJcGVkcHExMGdlam93akhqUnc0a3VyZ1N1UnBTRGhSK2NEdjdleGNSRVJHNW5CVG9YU0FxS2dvb3ZCSFRack81dUJxNTBsTDJKUUIvZnpNaklpSWljamtwMEx1QW41OGZkZXJVSVNjem0wTTc5cnE2SExuQ3RxOHVITXZYdUhGakYxY2lJaUlpSlpFQ3ZZdDA2TkFCZ0syL3IzTnhKWElsNWVma3NuZmpObng5ZlduUm91aE1RU0lpSWlLWFNvSGVSYzRHK25nRitoSnR4NXBOV0Fvc3RHN2RHcSsvbmdNZ0lpSWljamtwMEx0SWpSbzFxRnk1TWluN0Q1R2FtT0xxY3VRSzJiaGtGUUR0MjdkM2JTRWlJaUpTWWluUXU0akJZS0JidDI0QS9QTFpkeTZ1UnE2RWt5bkgyUERiU3Z6OC9XamJ0cTJyeXhFUkVaRVNTb0hlaGZyMDZZT3ZueDlyNWkvaDlQRlRyaTVITHJOZlAvOEJ1ODFPdjc3OUNBZ0ljSFU1SWlJaVVrSXAwTHRRVUZBUWQvZnVqZFZpWmZHWFA3cTZITG1NTXRQU1dUWDNOL3o4L09qWHI1K3J5eEVSRVpFU1RJSGV4ZTY5OTE1OGZIeFkrdlZQSE41OXdOWGx5R1ZndDl2NTh0WDNLRENiNmQyN044SEJ3YTR1U1VSRVJFb3dCWG9YQ3drSlljaVFJVmd0Vmo0WVBZbThuRnhYbHlTWGFPVVB2N0JweVNvcVZxeklmZmZkNStweVJFUkVwSVJUb0w4RzlPdlhqN1p0MjVKNitBaGZUWG9mdTkzdTZwTGtJaDA1a01qc056N0F3OE9EaVJNbkVoUVU1T3FTUkVSRXBJUlRvTDhHR0F3R3hvMGJSMWhZR0d2bUwrR3psOTdDYXJHNHVpejVqdzVzM2MwYmNhTXg1K2Z6NktPUDBxQkJBMWVYSkNJaUlxV0FBdjAxb2t5Wk1yenh4aHNFbHluRHFwOFc4L2F3Y2VSbVpidTZMUG1YTmk3K2c4bURScE9WbnNHdHQ5NUsvLzc5WFYyU2lJaUlsQklLOU5lUWV2WHE4ZG1ubjFLMWFsVjJyZDNDdUx1R3NIaldYUEp6ODF4ZG1wekhvWjM3ZUgva0sweC81bFVzNWdLR0RoM0ttREZqTUJyMTFoSVJFWkdydytUcUFzUlo1Y3FWbVRsekpxTkdqV0x0MnJYTW52d0I4ei80aWh0dXY0bmExemVrVW8xSUFzb0U0ZW50NWVwU1N4Mjd6VVp1Vmc2bmo1OGtZZnRlMXYreWdsM3I0Z0h3OGZGaDdOaXhkTzNhMWNWVmlvaUlTR21qUUg4TkNnb0s0dDEzMzJYSmtpVk1uejZkZ3djUHNtam1IQmJObk9QcTB1UWZ2THk4Nk5hdEc0TUhEeVkwTk5UVjVZaUlpRWdwcEVCL2pUSVlESFR1M0psT25UcXhiZHMybGk5ZlRueDhQTW5KeVdSa1pHQTJtMTFkWXFsak1CZ0lEQXdrSkNTRW1KZ1lZbU5qNmR5NXMyYXlFUkVSRVpkU29ML0dHUXdHR2pac1NNT0dEVjFkeW1VUkd4c0x3TWFORzExY2lZaUlpRWpKb0R2M1JFUkVSRVRjbUFLOWlJaUlpSWdiVTZBWEVSRVJFWEZqQ3ZRaUlpSWlJbTVNZ1Y1RVJFUkV4STBwMEl1SWlJaUl1REVGZWhFUkVSRVJONlpBTHlJaUlpTGl4aFRvUlVSRVJFVGNtQUs5aUlpSWlJZ2JVNkFYRVJFUkVYRmpDdlFpSWlJaUltN001T29DcE9SS1RVM2xvNDgrS25iZEs2Kzg0dlQ2b1ljZUlqdzgvR3FVSlNJaUlsS2lLTkRMRlZPK2ZIbVdMVnRHV2xwYWtYWGZmZmVkNCtleVpjc3lhdFNvcTFtYWlJaUlTSW1oSVRkeXhSaU5SanAyN1BnL3QrdllzU05Hby80cGlvaUlpRndNcFNpNW92NU5vTy9VcWROVnFFUkVSRVNrWkZLZ2x5c3FOamFXb0tDZzg2NFBEZzRtTmpiMktsWWtJaUlpVXJJbzBNc1ZaVEtaYU4rKy9Yblh0Mi9mSGc4UGo2dFhrSWlJaUVnSm8wQXZWOXlGaHRSb3VJMklpSWpJcFZHZ2x5dXVXYk5tK1B2N0YxbnU3KzlQMDZaTlhWQ1JpSWlJU01taFFDOVhuSmVYRjIzYnRpMnkvSVliYnNETHk4c0ZGWW1JaUlpVUhBcjBjbFVVTjdSR3cyMUVSRVJFTHAwQ3ZWd1ZyVnExd3NmSHgvSGF4OGVIbGkxYnVyQWlFUkVSa1pKQlQ0cVZxOExIeDRmV3JWdXpaTWtTQU5xMGFlTVU4RVZFNU5veFlNQUFkdXpZNGVveTVDcUlqWTFseG93WnJpNURMcEY2Nk9XcU9mY2hVLy9tZ1ZNaUl1SWFDdk9seDhhTkcxMWRnbHdHNnFHWHErYmNHMk9MdTBsV1JFU3VMVE0yRG5KMUNYSUZ4Y1ZPZDNVSmNwa28wTXRWNCsvdlQ5dTJiVEVZRFBqNStibTZIQkVSRVpFU1FZRmVycXBPblRwaE1CaGNYWWFJaUloSWlhRkE3MlpLeW8xS1k4ZU9kWFVKRjhYRHc0T3BVNmZTdkhselY1Y2lJaUlpQXVpbVdMZFRFc0s4TzdOYXJVeWZyakdIY25IbXpVdWtZc1V2MkxZdHpXbDVYcDYxeUxaV3E1MG1UYjduMjI4UHNtaFJrdU8vaFF1VGFOTGtlK0xqVHpsdHYzVnJHaDkvdk1mUjF1blQrVVJHenVLeHgxWTViV2UzRjYxcitmSWpOR3c0aDAyYlRnS1FrMlBCMy85anVuWmRjQ21uS3lJaVY0bDY2TjJVN2txLytxWlBuODZNR1RQVU95Ly9TbUppRmx1M25pSWd3Sk96bzh3Q0F6MDVkaXlIbDE3YXhLT1AxZ1hnNE1GTTNudHZKeXRYOXNUSHg4T3h2NGVIZ2IxNzArbmRlM0d4N1UrZXZKWFBQdXZnZUIwVkZjUUREeXhuenB5RDNIZGZMUll2VGlFcEtZdUtGZjFZdENnSmdETm56RXljdUlYdnYrOUNqUnBCam4zYnQ2OUVwMDRSdEczN0U0bUovZmoxMTJUeThxemNlMiswWTErQVYxL2R3alBQTk9ibW02dGN0dXNrSWlLWFRvRmVST1FLQ0FueElpNXVKY2VPNVJSWk4yZk9RZWJNT2VpMDdKMTNkakJpUkVPblpTYVRrYzgvNzhDOTk5WjBXbTR3ek9DV1d5S2Rsdm43bTVnMnJRMjMzdm9MeWNuWjNIUlRZZWgrN3JuMVJZN2ZvY044ZHV5NGk0QUFUOGV5Z1FQck1IMzZMZ3dHZU8yMWVHdzJPL2ZkdDd6SXZrYWpRWUZlUk9RYW95RTNJaUpYUUZDUUZ5dFc5Q0FqNHdFS0NoNm1WYXR3eG8rL0hyczlqblhyYmdOZ3lwU1cyTzF4Mk8xeFJjTDh4V2plUEl6SXlBRDY5Ni9KSjUvczRkdHZPMU8vZmxuYXRxMkF6UlpIYkd3b3c0YlZaOG1TN2s1aEh1RElrUnkyYnIyVGI3NDVTSHo4S1Q3ODhBWVdMcnlaSjU1b3dOYXRkMkszeDFHK3ZBKzllbFc3NURwRlJPVHlVZys5aU1nVlVxdFdNTHQycFJNVFU0Yng0NXZTcWROODdyaWpCak5tN09MMjI2c3pmSGdEQUg3KytUQzMzQkxKUHllQXN0dmhtMjhPc0gzNzZTSnQyMnpPZytFLyttZzNLMVljNWVqUkhGSlNzdW5iTjVyMjdTdlJwODhTS2xmMlovUG1rOXgyVzNXZWUrNDZwLzErL1BFUStmbFdYbmhoQTZkTzVSTWE2a05BZ0NjUFAveTdZNXV2dnRyUDRjUDNVRkJnY3hvV0pDSWkxd2IxMEl1SVhFRnQyc3hsMEtDVmZQZGQ0UkNiYWROMjhNVVgrd2dPOXVLWlo5Ynl4UCt6ZCsveE9kZi9IOGNmMTJIWHptT1dHWE9jMDVqejVGQVltemw4aFJJS3k5bEVDZ2tweFZlbFh5V0hTdHBJa1pDV2xNS1hLS2VjY2o2ZnhtTHNiT2ZEZGZyOC9yanN3MlZ6S0d6RzYzNjdkV3VmOC91Nlp0ZjEvTHcvcjgvN00rWlBubjU2UGZQbkgxZTN5US9yV1ZrbXpweEpaL1BtUyt6Y0djK1dMWmZadVRNZXNOMUltNTF0VnJmcDBhTWFNVEdaZE8xYWhhWk55eko3ZGtzKysrd29UWm84UnFkT2xSZzQ4QS9hdENsZm9IMlptU2EyYkxsTVhwNkYxcTE5K08yM0xnUUVlREp4WWlNVUpaenExVDBZTnF3T0JvTVdzMW5CWUpCQUw0UVFEeG9KOUVJSWNSOFpERHJXcmJ2QTBhTlhDQW9xeitIREtUUnY3azEwZERxN2RpVnc0RUF5VHo1Wmp2MzdyNDFhMDY3ZEx3d2J0b1hLbGQwSURxNUFmSHdPWDM0WnhQbnpHZFNyVjRaT25TcXhiMThTdFdwOXg0VUxtUUI0ZWpwaU5sdHhkdFlURmxhVHFLaHpSRVZGOC8zM29jeWUvUVNWSzd2UnBzM1BWS215bEo0OU43Qnk1VGtBd3NKcU1uZHVLOHFWYzZGMjdkSlVpMVgvc2dBQUlBQkpSRUZVck9pS1JnT2JOMS9pOWRkM2s1eWNpMDVudTNSZ01sa3hHT1JyUXdnaEhqUlNjaU9FRVBlUnM3T08vdjFyTVhWcTRCMXZZelJhK04vL0x1TG41ODdSbzFjNGR5NkRMVnN1azVOalp1UEdXTXFWYytiSWtSUmlZN1BZdWpXT3ZuMXJBTkNnZ1JlcHFYbU1HcldkMU5ROHBrd0o1TTgvNDBoUE4yRXdhSG54eGJyOC92c2xHalh5b21YTGNuYkhWSzZPWjJreVdkRm9ORnk4bU1YT25mRjJRMnBhTEFwNnZRUjZJWVI0MEVpZ0YwS0krOGhxVlhCeCtXY2Z0VHFkbHI1OWEvQi8vOWNNc0kxcVU3NjhDenFkbGpmZmJLeU9lcVBSUk9MaFlWQzNjM1hWRXhVVmpkV3FVTGFzTTMvOWxhUXVPM2N1bmFaTnkzTDBhQysxeC8xNmltSnJhN2R1LytQVXFUUkNRaW93YUZCdEJnL2VyQzQzbTYzbzlmS2taeUdFZU5CSW9CZENpUHNvTGMySWw1ZGprUnhyeG93VzdOeVpRS3RXUHVySlFMNTY5YjRuTkxSaW9XRWViRDMwaXhhZG9rZVBhcVNsR1ZteElwb1ZLMngxLzNsNUZzeG1LNERVMEFzaHhBTklBcjBRUXR3bjhmRTVwS1lhYWRUb3NYKzhiWDROKzQxdU51ck45UTRmVHVIcnIwL1p6VXROTmQ1eW0vUjBFeWFUbFhmZmJVcmJ0cjh3WlVvZ1U2Y0cwcVRKU2hvM2Zvek1UQk5ndXdvZ2hCRGl3U0tmek9LT1JFZEg0K2ZuVitneWs4bkV3b1VMNmR1M0wrN3U3Z1dXWDc1OG1mTGxDNDZ1a1M4N081djE2OWZUdlh0M05EZU8yM2VIKzdwVis0UW9MbDkrZVlJR0Rjb1FHUGpQQXIzWmJPWFNwV3gxUkJ1d2pXcGpORm80Y3lhZGpBeVRPajhueDF4Zys4MmJMN0YzYjZMZHZPVGt2QUpEWGVZN2VUS1ZDeGN5bVRJbEVDOHZKMmJQYmttN2RoWEl6RFRoNWVYSWxpMlgrZC8vYkUrTXJWYXQ0Tis0RUlXeG1LM3MvUFVVVFVMOGNIWXprSnRsUk9lZ3c4R2dJek0xRjdmU1RqZmQxbXBWeUVqSndhT01NeHF0QnF0VklTMHhHODl5cm5kMDdGV2Y3NkZoVUJXcUJYai82L1lyVmdXTjF2NDdLZU5LTG44ZlQ2Ulcwd280WEhlMTZ1RG04OVFLcklDem0rSEczZGk1RXAvRkQ1L3NwTWZMelNuajQzYnI0eXNVR01yMlp1MFNRZ0s5c0hQZ3dBRWFOV3FrVG0vZHVwWFdyVnN6WnN3WVpzK2VYV2hvMXV2MWJOaXdnYUZEaHpKdjNqd09IVHBrdC96SWtTTk1temFOZHUzYUZkZ1d3TVhGaGExYnQrTHY3NCsvdjc4NmY5V3FWVFJ2M3R3dXdQZnQyNWVhTmUyZm1tazBHamx6NWd3Ly8vd3paY3FVK1Zldlc0aDc3Zmp4Vk9iTk84YmF0WjMvOGJZbWs1WDMzMjlHdjM2Mm0xMkRnbFpUdmJvSHJWcjVNR3RXUzJyWExnMUFqeDdyYWR6WS9tUWhMOC9DdSs4K3pwZ3g5ZTNtTjI3OEE1VXJGeDRnYXRjdXplKy9kNlYyN1ZJQWhJVDRBdURtNXNDeVpTSE1tSEdJcjc0NnljY2Z0NkJxVlFuMDRzNW90Um9XVGR0TVFNdEtPTHNaMkxmcEhMOHRQY3pJR1IxNU4rd0hKaTdzVHZscW51cjZpbUlyL2RKcU5lUmxteGpmOFJ1KzJEME1EUnBNZVJZbS9tY0prWHVIQTJDMVdOSHFDcjlCZTl1cUU2ejlhai83TmtZeitkdG5NVGdWakRyYlZwM2dzUXJ1K0RmekpmcHdQR2xKMlJoenphUW1acE1VbTg2bDZDdkVuYnZDVzB0N1V0cjcya2xFN09sa1BoLzNQMlp1SEFCWEE3M0ZiR1hCbXhzSi83OVE2cmVxWE9CWTF3ZncwbVZkU0luTFpOWG5leGc4N2RwM290VnFlOTM1MHBPekdkOXBDYnBDYmtLM21DeEUvRFg4bHUrOWVQUklvQmQyWW1KaTJMeDVNNk5IanlZaElZRlZxMWJSb2tVTFBEdzg4UFB6dzJReWNmbnlaU3BYdnZhaHBkRm9jSGQzUjZmVDBhTkhENTU0NGdrcVY2Nk1wNmNuSjA2YzRNY2ZmMVREL0srLy9zcnk1Y3R4YzdNUEZsbFpXY3laTTRlMHREUktsYktGaXVUa1pIYnYzczMwNmRQVjlhcFZxMFprWkdTQmR2ZnUzVnZDdkhpZ0hEbVN3cnAxL3lFZ3dQUDJLOTlnMDZhbktGWHFXay9mNXMxZEFWaXp4djdrWU9YS0RnVzJYYjI2SXo0K0xnWG0vLzU3VjBxWHZubnZZWXNXaGZka1B2YVlFMis4MFlqeDR4dmc1WFh6SGxYeFlJbUxpOFBIeDZkWTI1QWZZclZYNzlzNHNlY1NJWDNxODVpdk85MWZiRXB1bHUxS1UzN2dUYnFVemx0UEw4ZkoxUUdkZ3kwc1QraTB4RzZmcjRVdXhteXlrSnRsWXVhbWdiaTQyLytiamptV3lQS1B0dE4vY2h1Tzdyakl2UEhyR1RtakF3Nk85bkVuK1hJR2F4YnVZK3FLM3FRbjUvQy94UWZ4cnVqQnpqV242VDdpY2VvOVdabFNYaTRZbk8yZnFCei9keHAxbWxmRTBlWGEvR003TDFLcXJDdjFucWhVNEQyd1dxeTgyR3crT3IxV2ZUK3NGb1h6UnhQNGE4TloyN1RaU3FYYWovSG1raDdxZG5xREhzV3E4UG1Pb1hiN1MwL0o0YlhReGJkNjI4VWpTZ0s5c05PMWExYzZkdXpJeUpFajJiMTdOeGN1WE9DbGwxNGlKaWFHOFBCdzB0TFNNSmxNTEYyNmxMTm56L0xaWjUraDArazRkKzRjUTRjTzVmTGx5eXhldkpnZmZ2aUJ6cDA3czNqeFlxWk9uYXJ1djB1WExuVHAwZ1dqMFlqQllDQWhJWUh0MjdmenpEUFBFQmNYeDd4NTg1ZzBhUktLb3VEczdIekg3ZGJwNUVZOThXRHAxZXZmbDRCZEgrYi9xY0xDUEhETE1IODcxNCtrSTBxR2tTTkhvdFBwQ0E0T0ppUWtoSm8xYTk2MnBQRmUrbUw4ZWc1dCt4dUExNTlhU3VlQmpUaTQrVHgvYlRqTHQrOXZWZGV6V2hSQyt0U2oxOWlXUEZiQmc3azdocUxUYThuTk12Sk8zeDlvOTF3OXFqY3NSd1cvTXJ6UmJTa3pOdlFId0d5eW9uZXc3NzMrKzBRU2MxNWVRMmhZQTU3czdrK3p6aldaTzJZZEh3ejZpVUh2dE1PMytyVk9uMDRERy9QWGhyUEVIRStrVHZPS05HaHQ2NlRhdWVZMGdhRitlRmYwc0kzc1pMSmlNVnZSNmJXODB1WXJ6Q2JiTUs2amc3N0NZcll5YTlNQXR2eHdqSlM0VEY1dGJ3dmFpcUl3L1A5Q3FkUGNGNDFXeSt6ZkI1SVltODczczNZdy9JTU91Rjc5ZTVyMzJucnFQVm1aSjdyV3dteXkzdEg3S29VMjRtWWswQXM3V3EyVytmUG40K0RnUUh4OFBNdVhMMGVyMVJJV0ZsYWdaN3hPblRyTW5Ea1RaMmRuQmc0Y3lJSUZDOGpPenNiWjJabHExYW9SRmhiR3BFbVQwT3NML2pONzl0bG4xVktheE1SRTFxNWRTMEpDQW1YTGx1V1ZWMTdoMUtsVGpCbzFpcDQ5ZXhiSjZ4WkNpSWRKWGw0ZWNYRnhSRWRIczJEQkFpcFdyRWhJU0FnaElTSFVyVnYzdm9mN3dlOEVZM0RTRXg0WXdmdXIrN0x6MTFQa1pCcVpzM2tRanM1NlhtdzJuNDkvRzRDcmgwRnRTOFlWVysrelZxZkY0S2hEVVJSV2ZQd25qczU2TkZvdGlxTHdVc3NGbUUwV0ZBVysyQk9PVnF0QnNTcHNXWG1jNzJmdG9HUC9oblFkM2hRQUI0T09VWE02cy9UL3R2TE84MUVFaGxhblpaZGExRzVhSGtkblBmLzl2amVtUEF1dnRQNVN2U0lBTU8yNTcyM0Y2NHFDeFd4bDdMeW44SC9jRjhWcTVlM2xQZkVxNzA3U3hYU205RnJCaFZQSm5EdVN3SncvQnFwWEFVYTJYS0RXMG1zMDRPenVTSlU2WlhGeGQyVGxKenNaTUtVdHNXZFRPTG4zTW4xZmI0MkRveDZkL3M0Q2ZhRkY5VUlnZ1Y3Y3dHS3hrSjJkamNWaUlUUTBGSzIyWVAzZTVzMmJxVkdqQnI2K3Ztb3Z1a2FqWWNlT0hUZzRPQkFURTRPSGh3ZVRKMC9tOU9uVFBQLzg4MVNvVUlGQmd3YlJzR0ZEQUh4OGZOUVRoTU9IRDFPdlhqMnVYTG1DcTZzcmpvNk9oSVdGMGFOSGp3TEhqbzZPSmp3OHZNRDgzTnpjZS9rMkNDRkVpZWJnWUY4cWN2SGlSUll0V3NTaVJZc29WNjZjMm5QZnNHSERRai9uNzliMWRldXBDVm44K2NzcEhCejFhTFVhdGZaZG93R3JGYlE2VzgremUya25QdGs2R0lPVG5vdW5rL2xnNENwZW10V0pobTJxMk8zYllyWml5ak9qMVdySXpUWXg2OFZmT0g4OGtiWTk2L0xMZ24xcytQYXdtbnNWQmZLeWpiejRVUWVpWnUzay9KRUVBa1A5V1BmMUFRRGVXZms4WCt3WnJxNGZIaGpCMU85NzQxMnBsTHI5OVJ5dTN0U3JkN1NkQUh6ejdoYmE5MnVnaG5sVG5obXowWUxMMVY1NGs5SENxQ2UveE1YTllIdDRtMGJEZ2MyTFVLeTJBRCt0VHhRV2s0VzhIQk9mYkJtc2x2S1lqV1ljWFJ3WUc3eW93SHZyNkN6UlRSUWsveW9FQUR0MzdpUWlJZ0luSnllT0hEbkNyRm16aUlpSVFGRVVZbUppcUZhdEdtM2F0Q0VnSUFDTHhZSy92eit2dnZvcVlMdnBOVEV4RVE4UEQ0eEdJOTI3ZDBldjE5T2pSdzhXTFZwRXAwNmQwR2cwVktseTdVTTV2MGNtTmphV3FLZ29xbFNwUXFsU3BWaTRjQ0VHZysyRDhQb3ZtVU9IRGhFUUVNQ3NXYk1JQ0FqZ3pKa3oxSzFibDEyN2R0R3NXVE1TRWhKSVNFZ2dLU21KdW5YckZ1RTdKNFFRRDU1YmhmVDQrSGlXTFZ2R3NtWExLRk9tRE1IQndRUUhCOU8wYWRQN1VyNTQ0VlF5b2YwYThOMk03YnpSZlpsYU5qS2wxd3FzRm9XSkM3dmpVN1UwR3EwR0p4Y0hqTGxtdnB5OGlRRlQyaElmazhyWTREOEtQRC9CbUdmaGt5MkRjSEp4NEQ5RG0rQmcwRkduZVVXZUcvK2szYzJsY08yRzAvcXRxcEFTbDRHem15TnRldFRsalc1TDBUdG9NWnNzakd1L1dMMEJkWHIvSDlGb05KaU5aajVhM3g4bkYvdVRJd0ROMVZjeGNtWkhMR1lyRjA4bFU3R1dGOWtadHVGaFhVdlo3amZKSHdubnJlVTlLVlB1NXFQYVhIL2pyTmxvd2NQTGhVKzNEbGFuZFhvdE9Wa205WDNJempEaTdPb2dvOTBJbFFSNkFVQ0xGaTFvMGFJRkFIMzY5S0ZwMDZZMGJkcVVDeGN1OFBYWFgvUFdXMi9SdTNkdjVzMmJwMjZUbFpYRm9rV0xjSFYxeGR2Ym00Q0FBRFpzMk1Dd1ljTndjWEVoS1NtSjExOS9uZGpZV09yWHI4ODc3N3hqZDh6NCtIaVdMRmxDdjM3OThQRHd3R3ExVXI5Ky9RS2o1QUI4K09HSHVMaGNxdzFPU1VraEtpcUt5Wk1uVTYxYU5YVitabVltUzVjdXZkZHZqNTNJeU1oQ2I4eDlrQVFHQmhaM0U0UVFkNmtvL283elAwdWpvcUl3R0F4MDZ0U0prSkNRdTk3dmdUL09jMlM3clliK3hKNVllci9ha3U5bWJHZjZUMzF3ZEhFZ1BEQ0MvMzdmdThEUWxSYXpsZm1UZnVOeTlCWHF0cWlJbzdPZTl2MGFvTlZxT1BESGVSYS9zNWxXVC92VHRFTjFkWnVHYmFwZ3RTcVlqZVlDTjcrQ2JiU2R2Qnd6QmllOTJ2UHU3bm50dUE0R0hibFpSajdkZXEySFBQL20weHRIbWZsZ3lFL29kRm9zRmxzUGUxbGZELzc0L2lpL2YzZVV0NWYzSkRzakQ0MEdYSzZXM0ZndFZoU3JncE56d1pPQzYxMGY1a2UyWEdCM1VtSzFLc3pZMEovWFFoZXJwVHc1bVVabWJScWduamdJSVlGZTNOTEpreWZ0aHJITWQrclVLUXdHQTM1K2ZuVHExSW5ObTIyUGgyL1hyaDBoSVNGcTNmM2N1WE1CMjRnTE40cU5qZVhsbDErbVU2ZE82bkNWWjgrZVpmMzY5V3pac3NWdVhZUEJZQmVpODh0dWJoejFadkRnd1hmNWlvVVE0dEdsMFdqdVNYMzlwZWdyMUh1eU1sdFdIcWYzcXkzeDhMSjF5RXpvZkczVW1qZTZMVU5SRk41WS9BemxxM21TbVpyTGdqYzM0dWpzZ01GSmo2S2dCblRGcXZENXVQOHhmbjQzYWpheDNYOTEvVGp0U2JIcFRINTZlYUhsS0lvQ3hsd3puKzhjVnVCRzJwdTUyWHN3OGN2dWVGVndKL2xTQnBPNjJqcVBnbm9Hc0dYbGNYYitlb3J5MVR4eGRqT29BVDB6TFErdFZuUGI4ZW56NmEvMjZNL1pQQWhIRndmU2s3TjVyY00zT0Y0dFlacXplUkJnS3czU084aGdFT0lhQ2ZUaXBveEdJenQzN21UQ2hBbnF0TWxrNHVUSmsyellzSUd4WThkU3RXcFZ3SFpYLzRZTkcxaTJiQm1PanJiSDNNZkV4REJpeEFqQUZ0UmZlT0VGWG5qaEJYWC9UWm8wQWFCR2pScHFLQjh3WU1BRFAySk5lSGc0dzRjL21HTUE1L2ZvN2QyN3Q1aGJJb1Q0dCs3RjMzR1BIajJJaVltNTdYcGVYbDVxUjB4Z1lPQTkrL3o5eitER2hjNy9jRzJZMmtNLy9XZGJiMzErR1VsNmNnNEdKejFEcDRmd2F2RFh4UCtkeXVTbjErTG83S0FPN3pML2pZMG9pa0pldG9uaEg0WVMwTkkyVktUdWFsMytwOXVHRkRobTNQbFUzbjcyTzdzd3IxeDl5SnJaWk1Wc3RLRFZhbml0Zy8xd2tGcWRGb3ZaYXZjQXFjSm9OREIyYmhmY3l6aHpaUHNGWER3YzFXVi9IMC9DdTFJcEtZMFI5NTBFZW1ISGV2VkduWVNFQkxadDI4WXJyN3lpMXJRSEJRVXhhdFFvbkoyZGVmYlpaKzIyVXhTRm9LQWdnb0tDMVBYRHdzTHNTblJ1NXN5Wk0ycVB1OFZpdVpjdlJ3Z2hIa241bitXRjhmSHhVVytLYmRDZ3dYMjVLZlpPT1JoMFdLK1dyMVNvN3NuSWp6dXF5M3lxbEZaN3BPSGFEYXMzamozL1R5WEZackR3clUyVUx1dktSME4vSXFoblhhWjgxNHN5NWQweE9PbXYzcXlyWU1vMWs1MWh4R0t5NEZyS0NVV0JHZUdyMGVvMFdDMjJFNEw4cXdUdVpXd0RSS1NuWk9QcWNhME1adVB5dzlSdFdmR3UybnU5L1BkS2lCdEpvQmVxWGJ0MnNYMzdkb1lPSGNwdnYvMUdVRkFRam82T0tJcUN4V0loUER5YzdPeHNVbEpTeU03T3htcTFxdlh1V3ExV0RmTDVidldGa2k4N081dXVYYnN5ZnZ4NEFPYlBuMy9UN2E0ZjNTWS8rRis0Y01GdXZzbGsrbWN2V2dnaEhrSTNmaFpXcWxTSmtKQVFnb09EaTJUWXl1ejBQRkxpTXdIUVhIZkNNRHJvSy9YbjEwSVhnMGJEWXhYY2VYZlY4M2JiVzh4V3RSZGRVZUQzNzQ0QTF4NVNkYVA4MFdoZWJ2WGxUWmZsaCsrNDg2bFlGWVgzZnU1RFVtdzZhNzdjei9zRGZpUTN1K0QzaDROQnh3ZHJ3MUFVMndnMnIwVjJ4YXVDTzBteEdielJiU25HWERPT3pucDIvSEtLODBjVE9MejliL3dmdHoxcCtlekJlRTd0dlV6UE1TM3U1QzJ6YSt2WUVQdlJiYXhYMzR1UkxSWmN0KzROUS9DSVI1b0VlcUhhdVhNbnc0WU53OTNkbmJpNE9OYXNXY09wVTZkSVRrNG1MeS92NmlPNXRlaDBPcVpPbllwV3E4WFB6NCszMzM2YlBuMzZGTmpmOVRleDNpZ3JLMHRkSnovTWc2M2tac21TSmFTa3BOaXQ3K2JteGllZmZLSk9mL1RSUjREdFFWV2pSbzFTNTkvSkZRRWhoSGpZT1RvNjR1Zm5wNDQ5WDZOR2pTSjlzTlRsYzZsRVR0cEF5NmRxNFZiYTFydHR6TE13cTVDbnU5NUlzU3IwZUtVRkRsZnJ4dk43d0VmTTZGRG9pRE1BWnBNRmc1T2VPVnNHRnhqbEpqNG1qWStIcjhhVVo3c3h0dDZUbGFqYndoZXRUa3Y1YXA0TWVUY1lSWUhzakR6eWNrd29sbXRCV2FQVDRGYmFDYXRWWWNTTWp1cE52TzVsbkJrWDJWVXQ0L0dwV3BxRFcySUlmcjQrUWMvV0FhQjZ3M0s4djdxUGV2L0FuVERtbW5GMk0vREIyakNjWEJ6SXVKTExySkcva0p0bHdyV1VFek4vNjQ5R3EyRjYvNVYzL0RBcThXalFLQ1g0Rk85UnJCY3VTYTlaVVpTYmZvRmN1WElGVDAvUFFwZFpyVlpTVTFNcFUrYmFVLzF1dGEraUVoRVJRV1JrcE5UUUN5SHVxM3Z4ZHh3WEY0ZVBqODlkdHlGeTc3MzdyRE1iTGVnY2RQSnNwQWRJZUdBRThQQjhaenpLMzRIU1F5L3VtMXNGOEp1RmViQ1Y3MXdmNW0rM0x5R0VFUGJ1SnN6ZkwvcmIzRndxaFBqM2l1OU9HQ0dFRUVJSUljUmRrMEF2aEJCQ0NDRkVDU2FCWGdnaGhCQkNpQkpNQXIwUVFnZ2hoQkFsbUFSNklZUVFRZ2doU2pBSjlFSUlJWVFRUXBSZ0V1aUZFRUlJSVlRb3dTVFFDeUdFRUVJSVVZSkpvQmRDQ0NHRUVLSUVrMEF2aEJCQ0NDRkVDYVl2N2dhSWZ5Y3dNTEM0bXlDRUVFSUlJUjRBMGtOZndraVFMMTQ2blk1R2pSb1Zkek9FRUVJSUlWVFNRMS9DUkVaR0ZuY1Q3a3IrQ2NuZXZYdUx1U1ZDQ0NHRUVBOEg2YUVYUWdnaGhCQ2lCSk5BTDRRUVFnZ2hSQWttSlRkQ0NDR0VLRlI0WUVSeE4wRUljUWVraDE0SUlZUVFkbVFBaGtlSC9LNGZEdEpETDRRUVFnZzdKWDBBQmlFZU5kSkRMNFFRUWdnaFJBa21nVjRJSVlRUVFvZ1NUQUs5RUVJSUlZUVFKWmdFZWlHRUVFSUlJVW93Q2ZSQ0NDR0VFRUtVWUJMb2hSQkNDQ0dFS01FazBBc2hoQkJDQ0ZHQ1NhQVhRZ2doaEJDaUJKTUhTNG43eG1nMGtwR1JVZWl5NU9Sa3UybDNkM2NNQmtOUk5Fc0lJWVFRNHFFaWdWN2NOeGtaR1hUczJCRkZVUW9zNjlDaGcvcXpWcXRsM2JwMWVIbDVGV1h6aEJCQ0NDRWVDbEp5SSs0Ykx5OHZtalJwY3R2MUdqZHVMR0ZlQ0NHRUVPSmZra0F2N3F2ZzRPRGJyaE1TRWxJRUxSRkNDQ0dFZURoSm9CZjMxWjBFK25idDJoVkJTNFFRUWdnaEhrNFM2TVY5NWUzdFRmMzY5Vys2dkVHREJuaDdleGRoaTRRUVFnZ2hIaTRTNk1WOWQ2dVNHaW0zRVVJSUlZUzRPeExveFgxM3E3SWJLYmNSUWdnaGhMZzdFdWpGZmVmcjYwdnQyclVMelBmMzk4ZlgxN2NZV2lTRUVFSUk4ZkNRY2VoRmtRZ0pDZUhreVpNRjVna2hoSGp3OWUvZm42TkhqeFozTThRZENBd01KREl5c3JpYklZcVk5TkNMSWxGWWVKZEFMNFFRSllPRStaSmo3OTY5eGQwRVVReWtoMTRVaWFwVnErTG41MGQwZERRQTFhdFhwMHFWS3NYY0tpR0VFUDlFNU43aHhkMEVjUXZoZ1JIRjNRUlJUS1NIWGhTWjYyK092WlB4NllVUVFnZ2h4TzFKb0JkRjV2b1NHeW0zRVVJSUlZUzRONlRrUmhTWm1qVnJVckZpUlRRYURUVnExQ2p1NWdnaGhCQkNQQlFrMElzaW85Rm9DQWtKUWFQUm9ORm9pcnM1UWdnaGhCQVBCUW4wb2toSnFZMFFRZ2doeEwwbGdiNkVrYkdBaTVkT3ArUFRUeitsZWZQbXhkMFVJWVFRUWdoQWJvb3RjU1RNRnkrTHhVSkVoQXdMSm9RUVFvZ0hoL1RRbDFEeTRJaWlGeEVSUVdSa3BQVE9DeUdFRU9LQklqMzBRZ2doaEJCQ2xHQVM2SVVRUWdnaGhDakJKTkFMSVlRUVFnaFJna21nRjBJSUlZUVFvZ1NUUUMrRUVFSUlJVVFKSm9GZUNDR0VFRUtJRWt3Q3ZSQkNDQ0dFRUNXWUJIb2hoQkJDQ0NGS01BbjB3azUwZFBSTmw1bE1KaUlpSXNqSXlDaDArZVhMbHd2TU01dk5qQnc1a3ZqNGVQTHk4cGc0Y1NMWjJkbFlyVlpHamh4SlhsN2ViZHUwZVBIaU8xb3ZYM1oyTnF0V3JVSlJsRHZlUm9pU1l0ZXVCTEt6elFYbWg0ZHY0YjMzOW1NMlc5VjVwMDZsNGVLeWtGV3J6aGRoQzRXNHYvWnRPc2ZsNkN1RkxzdkxNYU5ZQzM3MkoveWRkbC9hY3ZsY3dYYVlqUmIyckQ5N1g0NG54TTNJazJJZlVRY09IS0JSbzBicTlOYXRXMm5kdWpWanhveGg5dXpaK1BuNUZkaEdyOWV6WWNNR2hnNGR5cng1OHpoMDZKRGQ4aU5IampCdDJqVGF0V3Vuemp0MjdCak96czZVSzFjT1JWR0lqWTNGeGNVRmdKeWNIQndkSGUzMlliVmFpWStQcDN6NTh1bzhEdzhQZHUvZVRldldyUUV3R28zczNyMmJWcTFhRmZyYVhGeGMyTHAxSy83Ky92ajcrNnZ6VjYxYVJmUG16ZTMyTGNTRDROeTVETDc0NGhqT3pyZitTRllVaFU4K09VS0hEaFg1N3J2MmR0dlBuTm1TNXMxWGNlUklDc3VXaFFBd2J0d082dGN2UTlteVR2ZTEvVUxjYjJsSjJUaTVHakE0NmRtNDlERGgvOWNlWTY2WnZCd3o3cDdYL24zcjlGcCtuTHViOW4zcjQrSGxvczcvYk13NityN2VDdjltdm9YdS84ekJPSEl5ak5SdlZmbW1iZGo3V3pUVkc1YWpkRmxYZFo2enE0R3ZwLzVCbjRtdGNMejY5N3ZwdXlPa0orZlFKTGdhT3IzMG00cWlJWUgrRVJVVEU4UG16WnNaUFhvMENRa0pyRnExaWhZdFd1RGg0WUdmbng4bWs0bkxseTlUdWZLMUR6ZU5Sb083dXpzNm5ZNGVQWHJ3eEJOUFVMbHlaVHc5UFRseDRnUS8vdmlqWFpnSDI0bEM3OTY5MWUydmx6OTkrdlJwYXRhc0NZQldxK1g1NTUrbmR1M2E2bnFabVptNHVycnl6VGZmQUpDU2tzTEZpeGRadEdnUlo4NmNZZm55NWJpNXVkbnRPeXNyaXpsejVwQ1dsa2FwVXFVQVNFNU9admZ1M1V5ZlB2MWV2SVZDM0ROVnE3cnp4eCtYU1U3T3hkZlhsZncvbFMxYkxsT3JWbWw4Zkp6VmRSczI5Q0lsSlkrVWxEektsTEdkRUQvMzNHOEVCWlduVHAzU0xGOStsdWJOdlRsekpwM2Zmb3ZsalRjYTA2L2ZKcjc0b2pXZE9sVXFqcGNuSGdCeGNYSDQrUGdVZHpQdVdFcDhKb3YrKzRmdGUwS0JoSXRwTkdoZGhkcE5LNUFZbTg3OE4zNGpOU0ViRnc4RDQrZDN3OEhSRm1mMERsb2F0S25DOTdOMk11VGRZSFYvR3AyR0dvMXYzcGxUbzZFUG40LzdIMXF0aHArLytBdURzeDZOMXZhSEdITXNrU3AxeTZKWUZCSXVwTkY1VUdNQWp1MjhTTjBXRlFsNG9oTG5qeVpRdTJrRkxwKzdnb3U3STZGaERUbTE3eEsxQXl2Y3gzZEppR3NrMEQraXVuYnRTc2VPSFJrNWNpUzdkKy9td29VTHZQVFNTOFRFeEJBZUhrNWFXaG9tazRtbFM1ZHk5dXhaUHZ2c00zUTZIZWZPbldQbzBLRmN2bnlaeFlzWDg4TVBQOUM1YzJjV0wxN00xS2xUQ3h6bjZOR2pqQmd4Z2pmZmZKT1VsQlJpWW1JWU1XSUVBR2ZQbm1YdzRNR2NQbjJhcFV1WFVxbVNMV3hVcmx5WnlNaklPM29kdFd2WHBrdVhMaGlOUmd3R0F3a0pDV3pmdnAxbm5ubUd1TGc0NXMyYng2UkprMUFVQldkbjU5dnZVSWhpb05IQTFxM2RNQmpzZS9PY25MNWs0c1NHREJwVSt5WmI1cStuWStIQ2s1UXQ2MHp0MnFVWk8zWUh2cjZ1VktuaXpyZmZuaUVtSnBPTkcyTWwwRC9DUm80Y2lVNm5Jemc0bUpDUUVHcldyRm1naytWQlVxYWNHeU5uZE9TdkRXY3hHUzIwN1JXQTJXUmwyUWZibVBiRGM1anlMS3o3ZWo5QlBldGl0ZHB2VzcyQkQyNmw3YTlLYVRTMnNIOHJuUVkyb2t3NU55WXRmc1p1L3JRK1VidzY3NmtDNjYrTy9JdGY1dTlGcTdPOWo0dW1aZUplMmhrSEp4MS9yajdKM3llUytHQnRHSzRlamdXMkZlSmVrMEQvaU5KcXRjeWZQeDhIQndmaTQrTlp2bnc1V3EyV3NMQ3dBbUc2VHAwNnpKdzVFMmRuWndZT0hNaUNCUXZJenM3RzJkbVphdFdxRVJZV3hxUkprOURyN2Y4NTdkbXpoME9IRHBHUmtjSHJyNytPcTZzci9mdjNaOTY4ZVFBTUhqeVloUXNYRm1pYmc0T0QzZlRldlhzSkRBeFVwNy81NWh0Q1EwUHRlcHVlZmZaWnRaUW1NVEdSdFd2WGtwQ1FRTm15WlhubGxWYzRkZW9VbzBhTm9tZlBubmYzeGdseG45d1k1dk5aQzZrSHZwRldxNkY5ZTE4MStIZnBzbzRoUTJyVHNtVTVBRHAzWGt0UWtQUVVQc3J5OHZLSWk0c2pPanFhQlFzV1VMRmlSVUpDUWdnSkNhRnUzYm9QWkxoM2RISGc5UDQ0ZW85N0FvQnpoK001ZXlpT3o4YXNKU01sRi9jeVRpeWF0cG00YzFkNGExbFBTcGQxSlMvSFROVHNIUVEvVjg5dVg1bXBlU2hXUmUxMXozZGlUeXhyRnU0SEJhNGtaRExoeTZmdnVIMDZ2WmJYSXJ1cDB4OE8vb2tKQzd2YlRVdVlGMFZGQXYwanltS3hrSjJkamNWaUlUUTBGSzIyWUpqWXZIa3pOV3JVd05mWFYrM2QxbWcwN05peEF3Y0hCMkppWXZEdzhHRHk1TW1jUG4yYTU1OS9uZ29WS2pCbzBDQWFObXpJbmoxN3FGV3JsbHJ5Y3FmMGVqMktvbkQ0OEdFYU5HaEFUazRPQnc4ZXBHSERocVNrcExCNjlXbzZkdXhvdDQyUGo0OTZJbkw0OEdIcTFhdkhsU3RYY0hWMXhkSFJrYkN3TUhyMDZQRXYzeTBoaXMrNGNUdjU5ZGUvNmR1M0JzODhVdzJkcnZEZzlmMzMwWHovZlRUNTk0Sy8rKzUrRkVWQjdnMFhVTENqSkw5c2NkR2lSWlFyVjA3dHVXL1lzR0doM3dmRklTZlR5SkUvTDVCMGFSMm1QQXZoNzdmSHdhRG50Y2h1ekFqL1dRM1Q3NFd0cE5SanJtejk4VGlseTdweWV2OWxPZzI0ZG85WVhvNlpqSlJzVXVJeThhcmdibmVNR28zS00rS2pzamk3R1pqYWUwV0JudjNibWZuaUw3WUJHQlNJUFp0aU55MUVVWkpBLzRqWnVYTW5FUkVST0RrNWNlVElFV2JObWtWRVJBU0tvaEFURTBPMWF0Vm8wNllOQVFFQldDd1cvUDM5ZWZYVlZ3SGJUYStKaVlsNGVIaGdOQnJwM3IwN2VyMmVIajE2c0dqUklqcDE2b1JHbzZGS2xTb2NPM2FNamgwN2N1REFnWC9jUnAxT2gwYWpZZi8rL1ZTb1VJSDY5ZXZ6M252djBiQmhROWF1WGN1UUlVUHc5dmEyMnlhL2R5azJOcGFvcUNqdHlGNi9BQUFnQUVsRVFWU3FWS2xDcVZLbFdMaHdJUWFEQWVDQitaSVM0cCtZUHIwWmFXbEcrdlhiUk4yNm5telkwSVhISGlzWU9ucjE4clByb1o4OHViRmRENzNGWWkyd2pYaDAzT3J6THo0K25tWExsckZzMlRMS2xDbERjSEF3d2NIQk5HM2FGSjFPVjRTdHRMZDczUm5LVnl2TnVJaXVmRGo0Sjd3cXVKT2RrY2VNOEorNWNES1pHZUUvQTJETU02UFJRT3RuNmdEd3kveTlsUEc1ZGwvVmhWTkpOR3BiamRQN0x4Y0k5SG9ITFhvSDIzZUVnMEhQUDcxUThlb1gxMHB4UGh6OFU0RnBJWXFLQlBwSFRJc1dMV2pSb2dVQWZmcjBvV25UcGpSdDJwUUxGeTd3OWRkZjg5WmJiOUc3ZDIrMUxBWnNONWd1V3JRSVYxZFh2TDI5Q1FnSVlNT0dEUXdiTmd3WEZ4ZVNrcEo0L2ZYWGlZMk5wWDc5K3J6enpqdDRlWGxScnB3dFRDaUtjc3ZMdWF0V3JTSW9LQWhQVDA4QXRYU25hZE9tekowN2x5bFRwckJ2M3o0VVJlSEFnUU44OE1FSGhlNG5QajZlSlV1VzBLOWZQenc4UExCYXJkU3ZYNy9BYUR4M0t6SXk4bzVyL0l2TDlTVktvdVFLQ0lBdnYvd2NnSHBYS3dnNmRpejhwdTZNREhqelRkdlBqUnJCTDcvWS9nTm8wZ1NtVFl0ZzJyVDczV0p4THhYSDMzRktTZ3BSVVZGRVJVVmhNQmpvMUtrVElTRWhSZDZPN0F3anBSNXpRZTlnZjBKUjZqR1hRbnZvQzdqNm5hTW9jUFRQQ3dUMXFzdUozYkYzZEd6RnFtQXlXakE0M1diVUtTdnFTUVhBeFRNcGR0TzUyYVk3T3A0UTk0SUVlZ0hBeVpNbjdZYXh6SGZxMUNrTUJnTitmbjUwNnRTSnpaczNBOUN1WFR0Q1FrTFV1dnU1YytjQ3RwRVVBRFhNZzYyV2Z1Yk1tWGg2ZXVMaTRxTGVGS3ZYNnhreFlnUVdpNFhjM0Z5ZWYvNTVNak16MVdCZnZYcDFOWXdQR1RLRUhUdDIwS1ZMbDV2Mk5NWEd4dkx5eXkvVHFWTW5kYmpLczJmUHNuNzllclpzMlhJdjNpWWhoSGlrYURTYVlxbXZ0NWl0TkdwYmxjMVJ4K3ptSjE1TUw3U0gva1lhRFp6ZWR4bTMwazZjTzV4QXQrRk4rZnQ0RW5IblUvR3BXdnFteDdWYUZiYXVQRTZycC8xdnVrNitSbTJyRWhyV1FKMytjUEJQZGpYMSt6WkdrL0IzR3Q2Vi8xblpxUkQvaGdSNmdkRm9aT2ZPblV5WU1FR2ROcGxNbkR4NWtnMGJOakIyN0ZpcVZxMEsySHJiTjJ6WXdMSmx5OVF4NUc4Y3VlYUZGMTdnaFJkZVVQZmZyRmt6bGk5ZkRzQlBQLzFFNTg2ZFNVOVB4OUhSRVhkMys4dWZseTVkb2txVktnQTRPVG1wSndwOSt2UWhNaktTOFBEd203Nk9KazJhQUZDalJnMjFCMzNBZ0FIMy9KSnhlSGc0dzRjUHY2Zjd2RmZ5ZS9UMjd0MWJ6QzBSOTRLVDA1ZDg4VVZyQmc2c1Zlank1T1JjYXRSWVRtcXEwYTYyM21KUmNIRFFvdEdnMXRBckNyaTY2b21KNlV1cFVvYWlhTDc0bCs3SDMzR1BIajJJaVltNTdYcGVYbDVxaDAxZ1lHQ3hsZHprankwZmU3WFhPeTRtbGR3c0krV3JlZkxxRjAvZHRvZCszOFpvZEhvdDhYK25FZFNyTGhxdGhpZTYxV2JKZTFzWU1hTmpnZElhUmJFOUVHclpCOXQ0YWxqZ0xjZVB6MHpONWZOeC8wT2owWEJ3eTNsMWZuNE52VzEvdGpyNjg4Y1RHVGlsTFlIdEN6N2JSWWg3U1FMOUk4cDZkWnl2aElRRXRtM2J4aXV2dktMV21nY0ZCVEZxMUNpY25aMTU5dGxuN2JaVEZJV2dvQ0NDZ29MVTljUEN3dXhLZEc1bTY5YXQvUFRUVHp6KytPTlVxRkNCVmF0V1liVmE3VzVXUFhEZ0FHM2J0bFduODBleU9YWHFsRm9xQkxaZS84Y2ZmN3pRNDV3NWMwWU4vaGFMNWJidEV1SkJkcXZhZHk4dkovYnU3VUg1OGk1MkQ2WFM2K2V6WWtWN25uNjZhaEcwVUpRRTFodkhkcnlPajQrUGVsTnNnd1lOSHFqN2pjcFc4dUMxeUc2cy8rWWd4M2ZIVXJ1cGJiUW1pN253MTJNMldVbStsRUhzMlN1MDZ1N1B4bVdINlRuRzl0M2hVY2FaOHRVOFdmUGxQcm9NYldLMzNkOG5FcmtVbmNKenJ6MUJxY2RjQ3R1MXlxMjBFeU0rNm9DYnA3UGRpY0dOTmZSQ0ZDVUo5SStnWGJ0MnNYMzdkb1lPSGNwdnYvMUdVRkFRam82T0tJcUN4V0loUER5YzdPeHNVbEpTeU03T3htcTFxcVV2V3ExV0RmTDVidlZGa2I4c0tTbUpWYXRXOGNrbm42Z1BnWHI2NmFmNTlOTlBtVDU5T20rODhRWldxeFdqMFVoaVltS0JPdm1VbEJUS2xDa0RnTmxzNXVEQmcweWJObzB1WGJyWXJaZWRuVTNYcmwwWlAzNDhBUFBuejc5bCs0UjRrQm1ORnJLekM1WVRYTS9QejhOdVdsRnNaUU41ZVhJeUs2NHhtZXpydVN0VnFrUklTQWpCd2NFUDdMQ1ZpbFdoMTVpV0FEVHZYSk9mNXUyaHo0UW5BZERyZFZ3NG1jelpRM0VvMXczdHFuZlFFdlptRzJvM3JjQnYzeDdpbVZITjdQYlpaV2dUM250aEpSbFhjdWcydkNrdVY0ZVY5Q2pqd2pPam1xdFBrczFJeWVITXdUZ09iL3RiZlFMczlkekxGSHl1eWMxT01vUW9DaExvSDBFN2QrNWsyTEJodUx1N0V4Y1h4NW8xYXpoMTZoVEp5Y25rNWVXaEtBcGFyUmFkVHNmVXFWUFJhclg0K2ZueDl0dHYwNmRQbndMN2MzRzVlVzlHZW5vNnljbkpyRnUzanVuVHA2dGxPdm1HRHgrdTlxWW5KaWJTcTFjdmREb2Q1Y3VYcDFLbFNuZmNVNVNWbGFXMkpUL01nNjNrWnNtU0phU2twTnpSZm9SNFVPUUg4c0pHdExtVnJDd1RPcDNXcnNkZUNFZEhSL3o4L05TeDUydlVxUEZBaHZqcmFiUWFxZ2FVNVVwOEZ1ZVBKUkQyWmh1MFY4ZVJmL1dMcDlCb05jVC9uVXJYNGZZM0R6ZHFXNVVEZjV5bnk5QW1hSFgyM3lFR0p6MnZmTktabUdPSmFLOHJxL0VzNTBxbmdkZnVJM012NDB6amR0V3dXaFJDK3RTL2JWdE5lV1pNUmptSkZzVkhveWdsZDVUaVI3RmUrRUY4emJjYXhlYmd3WVA0K2ZrVnFKVy9udFZxdmV0THZGZXVYRkZ2cGkxcy82bXBxV29QLzc4VkVSR2gxdkZMRGIyNDMzSnpMZXpmbjZRT1BYbW5MQmFGOUhRam5wN3lRSnVTNm43OEhjZkZ4ZGs5ak8rZnltOVQ1TjRIODdPdnVDbFdCWXZaaXQ1UWZNTjhBb1FIUmdDUDduZkFvL3dkS0YwNDRxN2RxcGVuWWNPR3Q5MytYdFJyM2l6TTUrLy9ic084RUVYTnlVbjNqOE04Z0U2bmtUQXZDcmliTUM5dVQ2UFZGSHVZRjQrMkIrZk9GeUdFRUVJSUljUS9Kb0ZlQ0NHRUVFS0lFa3dDdlJCQ0NDR0VFQ1dZQkhvaGhCQkNDQ0ZLTUFuMFFnZ2hoQkJDbEdBUzZJVVFRZ2doaENqQkpOQUxJWVFRUWdoUmdrbWdGMElJSVlRUW9nU1RRQytFRUVJSUlVUUpKb0ZlQ0NHRUVFS0lFa3hmM0EwUS8wNWdZR0J4TjBFSUlZUVFRandBcEllK2hKRWdYN3gwT2gyTkdqVXE3bVlJSVlRUVFxaWtoNzZFaVl5TUxPNG0zSlg4RTVLOWUvY1djMHVFRUVJSUlSNE8wa012aEJCQ0NDRkVDU2FCWGdnaGhCQkNpQkpNQXIwUVFnZ2hoQkFsbUFSNklZUVFRZ2doU2pDNUtWWUlJWVFRZHlROE1LSzRteUNFS0lUMDBBc2hoQkRpbG1USTVKSkRmbGVQSnVtaEYwSUlJY1F0bGZRaGt3c2p3eWlMaDRrRWVpR0VFRUk4MUl4R0l4a1pHWVV1UzA1T3RwdDJkM2ZIWURBVVJiT0V1R2NrMEFzaGhCRGlvWmFSa1VISGpoMVJGS1hBc2c0ZE9xZy9hN1ZhMXExYmg1ZVhWMUUyVDRpN0pqWDBRZ2doaEhpb2VYbDUwYVJKazl1dTE3aHhZd256b2tTU1FDK0VFRUtJaDE1d2NQQnQxd2tKQ1NtQ2xnaHg3MG1nRjBJSUljUkQ3MDRDZmJ0MjdZcWdKVUxjZXhMb2hSQkNDUEhROC9iMnBuNzkramRkM3FCQkE3eTl2WXV3UlVMY094TG9oUkJDQ1BGSXVGVkpqWlRiaUpKTUFyMFFRZ2doSGdtM0tydVJjaHRSa2ttZ0YwSUlJY1Fqd2RmWGw5cTFheGVZNysvdmo2K3ZiekcwU0loN1F3SzlFRUlJSVI0WmhaWFdTTG1OS09razBBc2hoQkRpa1NHQlhqeU1KTkFMSVlRUTRwRlJ0V3BWL1B6ODFPbnExYXRUcFVxVllteVJFSGRQWDl3TkVBOHZvOUZJUmtaR29jdVNrNVB0cHQzZDNURVlERVhSTENHRUVJKzQ0T0Jnb3FPajFaK0ZLT2trMEl2N0ppTWpnNDRkTzZJb1NvRmxIVHAwVUgvV2FyV3NXN2RPSHJjdGhCQ2lTSVNFaExCZ3dRTDFaeUZLT2ltNUVmZU5sNWNYVFpvMHVlMTZqUnMzbGpBdmhCQ2l5TlNzV1pPS0ZTdFNxVklsYXRTb1Vkek5FZUt1U1ErOXVLK0NnNFBadTNmdkxkZVIzaEVoaEJCRlNhUFJFQklTZ2thalFhUFJGSGR6aExocjBrTXY3cXM3cVUyVWgza0lJWVFvYWlFaElWSS9MeDRhMGtNdjdpdHZiMi9xMTYvUDRjT0hDMTNlb0VFRHZMMjlpN2hWUWdnaC9xMysvZnR6OU9qUjRtNkd1RTVnWUNDUmtaSEYzUXhSaktTSFh0eDN0eXFwa1hJYklZUW9XU1RNUDNodVY5b3FIbjdTUXkvdXUrRGdZR2JQbmwzb01pbTNFVUtJa2lseTcvRGlib0lBd2dNamlyc0o0Z0VnUGZUaXZ2UDE5YVYyN2RvRjV2djcrK1ByNjFzTUxSSkNDQ0dFZUhoSW9CZEZRaDYxTFlRUVFnaHhmMGlnRjBWQ0FyMFFRZ2doeFAwaGdWNFVpYXBWcStMbjU2ZE9WNjllblNwVnFoUmppNFFRUWdnaEhnNFM2RVdSdVg2OFh4bjdWOXdMQnc0Y3dHcTFxdFB4OGZIL2FIdUx4Y0t1WGJ2KzBUYm56NSszbTFZVWhaU1VGSFU2UFQzZGJ2bjI3ZHZWbnpNek01azNieDY1dWJuLzZKajV4ODNKeWJuajliT3pzMGxLU3JxamRXOXM4KzBZamNZN1d1LzYxNW1kbmYyUGpuSHc0RUYrL2ZYWGY3Uk5QcXZWeXNtVEorOW9YWlBKeERQUFBHUDNPeFJDaUpKR1Jya1JSU1lrSklRRkN4YW9Qd3Z4YjVsTUpnRGVlZWNkcGsrZlR1M2F0Ymx5NVFxalI0OW0vdno1dUx1N0Y5Z21OemVYNzc3N2pnNGRPbEMrZkhrQWREb2RPM2Jzd0d3MjgrU1RUNUtYbDhlNWMrZnc5L2ZubDE5KzRlZWZmeTZ3bitqb2FKbzNiMDVpWWlJQWVYbDU1T1Rrc0dMRkNnQVNFeE9aTzNjdUV5Wk1RS2ZUa1plWHg3eDU4eGd4WWdTYk5tM0MwZEVSUjBkSHUzMys4Y2NmTEYyNjlKYXZPVG82bXRhdFd6Tmx5aFM3K1VhamtTdFhycENRa0VCc2JDd3hNVEVjTzNhTVk4ZU8wYXhaTTk1ODgwMWNYRndBMkxGakI4MmJOMGVyMWJKNTgyYWFOV3VHczdNemd3Y1A1dE5QUDFYZmw5dnAwcVVMWDN6eEJkV3JWNy9sZXIxNjlXTEJnZ1dVSzFlT01XUEdNSHIwYUFJQ0FnRFlzMmNQZ1lHQmFMWFgrcFcyYjkvT2swOCtDVUQ5K3ZVWk4yNGMzdDdlUFA3NDR3QWtKeWVqMStzcFZhcVV1czNFaVJNWk9YS2szUlUvalViRDJMRmpXYlZxRlFhRDRaWnRkSEJ3d00zTmpUSmx5dGkxNDRrbm5wQW5pQW9oU2d3SjlLTEkxS3haazRvVks2TFJhS2hSbzBaeE4wZVVZTkhSMGN5ZE94ZG5aMmQxQktXZE8zZnkwa3N2MllYNXMyZlBxcUhUeWNtSlZxMWE4ZEpMTHpGNThtUysrT0lMd0JZU0R4dzR3S0pGaTBoS1NpSTdPNXVvcUNqYXQyOVBhR2dvam82T0RCZ3dBRWRIUi9YQkxWbFpXYmk0dUtpQkx5d3NURDFtOWVyVlNVdExZOU9tVFlTR2h0S3laVXYyN2R1SG9paGN1SENCRVNOR2NQTGtTZno5L2RWdFdyVnFSWk1tVGZEdzhBQmc4dVRKaElTRTBMWnQyNXVHU3JQWnpLdXZ2a3BXVmhZNm5ZN1UxRlRhdEdsRDFhcFZhZHUyTFZXcVZHSHQyclZxbUFlSWlJamdxNisrQXVEa3laT01HemVPMXExYjQrL3ZieGZtRlVXNVpaaE5UMCtuV3JWcXQvczE0ZW5wU2JseTVkVHBnSUFBTEJZTG4zLytPWC8rK1NkdnZ2a205ZXJWQTJ4WFM5NSsrMjI3a3dTTlJzUDgrZk9aUDM4K0FCY3ZYc1RKeVlrRkN4YW9BVHcrUGw0TjgvUG16ZU9aWjU3Qng4ZUhpaFVyM2piTTU0dU5qU1U4UEJ5d25Td2VPblNJdm4zN01tN2N1RHZhWGdnaGlwc0VlbEZrTkJvTklTRWhhRFFhNmZrU2R5VTFOWlVubjN5UzFhdFhzMy8vZmlwV3JNaUdEUnZJek16a20yKytBV3loOU9USmswUkZSYWxQSTY1ZXZUb2pSb3lnY3VYS3pKa3pCNVBKeE9USmszbjMzWGR4YzNPejZ5MEcyTEpsQzYxYXRWS25qVVlqeDQ0ZG8xR2pScmRzMzZCQmcvRDE5ZVd6eno1VEg4SXpaTWdRakVZanUzYnQ0c0tGQzN6Ly9mYzg5dGhqQU9qMWVqWE1SMFZGNGUvdlQ3dDI3YmgwNlJLSERoMGlORFFVblU1bmR3eTlYcy9ycjcvTzBhTkhDUTBOSlNrcGlROCsrSUR3OEhBTUJnT3JWNjltelpvMWRPclVDV2RuWndBOFBEeVlQWHMybjMzMkdWYXJsVzdkdXJGNjlXcE9uRGloQmxxdy9hMUdSQlErdHJYUmFFU24wNUdRa0lDUGo4OHQzd2VOUmtOZVhoNi8vZlliQUwvODhndkhqeCtuUllzV2pCbzFpa3VYTHFuclJrUkU0T1RrZE5PblhTcUt3bWVmZmNhQUFRUFU5d3F3KzUzdDJiT0hZY09HMmJYMXRkZGVvMnZYcm9TR2h0NjBuWlVxVlpLbmJBb2hTalFKOUNYTXcvTEk3YSsvL3JxNG0vQ3Y2SFE2UHYzMFU1bzNiMTdjVFhta1hiaHdnVFZyMWhBVEU4UGN1WFB4OS9jbk1EQ1F0TFEwV3JkdXpieDU4NWc5ZXphalJvM0MyOXViM054YzFxNWRxd2E3dlh2M1VxZE9IZGF1WGN1Nzc3NkxoNGNIdi8zMkcvWHIxN2ZyVVY2eVpBbExsaXpoM0xsemFEUWFSbzBhaGRsc1p1SENoYmRzWC81VmcwR0RCdUhvNkloR282RlhyMTZzWExueWx0dHQzcnlaQ2hVcThNUVRUd0JRb1VJRkhCMGRlZXV0dHhnMWFoUVZLbFN3Vzc5Q2hRcEVSVVdoMFdobzM3NDlucDZlN04rL255Wk5tckJ0MnpibXpKbWpobm13Qld5dFZzdnUzYnZWbnZ1Ly92cUx4WXNYMi9YazkrblQ1Nlp0akkrUHAxR2pScHc0Y2FMUVFKK2Ftc3FiYjc2SlJxUGgvUG56akJzM0RxMVdTMVpXRmsyYk51V3BwNTVTMS8zcHA1OFlPWElrNmVucEhEOStuTEZqeDk3MHVLbXBxYlJzMmRJdXpPYzdkZW9VR1JrWjZQVjY5SG85WnJPWjFOUlVkdS9lamRsc0pqQXcwRzU5cTlYS3NXUEgxS3NEMTl1N2R5OE5HalRBd2NIaHBtMFJRb2dIalFUNkV1WmhDUE1sbWNWaUlTSWlRZ0o5TWN2SXlPRHJyNzltNE1DQkxGaXdnRldyVnRHdFd6ZkdqeC9QMEtGRGNYQndJQ01qQXk4dkw4QldicVBUNlpneFl3YURCZzBpSlNXRklVT0c0T25weWZyMTZ6RWFqZVRtNXFJb0NsRlJVZXB4ZERvZEgzLzhNUk1tVE1Cb05CSVpHY21JRVNPWU9IRWlWNjVjVWRmTHIrbTNXcTFvdFZwKytPRUgyclp0cXg0L016UFRyaFJvKy9idDFLNWRXKzJoQjFpd1lBR2JObTJpYWRPbUhEcDBpQXNYTHRDNGNXUGMzTnhvMWFvVkV5ZE9WSzgrWEs5cjE2NmNQbjBhc0FYMmV2WHFzWC8vZmw1Ly9YVmNYRnl3V0N3RmV2ZmQzTnl3V3EzRXhNVFFwRWtUTm0zYUJLQ0c3VnVGMmZQbno5T29VU1BPblR0SDI3WnRDeXd2WGJvMGMrZk9CV0RBZ0FHODg4NDd4TWZIczNyMWF0NTQ0dzFLbFNxRlJxTWhOVFVWQndjSHJGWXJIaDRlVEp3NGtmZmVlNDhmZi94UnZZS1gvMzdtdjhjSER4N2t3dzgvcEUyYk5ueisrZWNjT0hDQXMyZlBNbVBHRExVRWFNK2VQWncvZng1M2QzZGF0V3BWNEdRRmJMMzZ3NGNQcDI3ZHVtZzBHbkp6YzlVckZFZVBIbVhtekpueU4zNGZtSXdXdHY5MGdpZTYxc2JnOU0valIxWmFMZ1puQnh3TXV0dXZuSC9NUEROL3JqNUZteDUxMEdnTHZ6S3NXQlhTa3JNcFhkYjFwdnRSRkVpSnk4Q3JmTUg3Yys1V1hyYUp4TmgwS3RiMHV1ZjdGbzhPQ2ZRbDFONjllNHU3Q1krY2lJZ0lJaU1qNVl2K0FaQWZ4QlJGQVNBd01KRE16RXdlZSt3eExsKytUTldxVlVsTFM3TzcwYkZEaHc1WUxCYjI3dDFMY0hBd1NVbEpWS3BVQ1kxR1E2MWF0WEJ4Y1dIWnNtVUZqblg1OG1XcVY2L08wYU5IMWVPbHBLU29kZDBBMzM3N0xSYUxoUWtUSnBDWm1jbXhZOGR3Y1hGaHhZb1ZlSGg0a0p1Ynk2VkxseGc5ZWpSZ0M2cU5HemRtOE9EQjZqNzY5Ky9QNE1HRDFRRGJ2WHQzUm84ZXJaWUxYWC9sQU9EdHQ5OG1QajVlRGQ5ZmZmVVZGeTllNU55NWMycnRlRTVPRGxXclZtWHk1TWwyWlc1NnZSNmowY2lSSTBmbzNyMDcvLzN2ZnhrMWFwUzYvRllsY1FjUEhxUng0OGI4K2VlZmRvSDdSZ2tKQ2FTa3BIRHExQ21hTjI5T3BVcVZjSFc5RnBpaW82UHRockt0V0xFaTA2ZFB4OVBUVTUzWHAwK2ZRbjhuQUNOSGpnUmc4T0RCVEpzMmpaaVlHR2JQbmsyZE9uVjQvUEhIMmJCaEEyQzcxOERKeWFuQTlyVnIxN2I3SGVZYk1HQ0EvSTNmSnpxZGh2OHRQa2pMTHJWdXVzNkpQYkhVQ3F5QVZxdEJzU3BjU2N5aVREazNvZy9GODkzSGY5S3Vkd0JvTkxUNFQwMEFOaTAvUXJOT05YQXJYZkIzRExEK20wTnMvZkU0ZFZ0V3BLeHZ3YXM3QUJxdGh2LzIvaDdmbW1VS1hRNlFsMk1tSlM2VC8vdTEzejg2b2JpWk13ZmpxQmJnalU2djVmanVXUDVZY1pReG4zZTU2LzJLUjVjRWVpRkVpZE84ZVhOU1UxUEp6TXpreHg5L3BFR0RCa1JGUlJFV0ZzYjI3ZHRwMTY0ZGFXbHBkdUhReWNtSjd0MjdzM3o1Y3B5Y25OaTBhUk5UcDA1bDBxUkpmUExKSjd6NDRvdk1uRG16d0xIMjdkdEg3OTY5K2Zubm54a3hZa1NoOTREMDY5Y1BnSTgvL2xpZDd0eTVNNTA3ZHdac0orQkxsaXhoeG93WkJYckw4OTE0QTZlTGk0c2E1ZzhjT0VEOSt2WHRsaytaTWtYZDE1a3paNWc2ZFNwVnExYmw2YWVmcG1QSGpqYzlqcUlvT0RnNFlEUWFlZUtKSnpDWlRGU3NXSkVEQnc2b28wL2xuN2dVWnRldVhRd1pNb1NNakF6V3JsMUxseTcySVNRN081c1ZLMVpnTXBrb1ZhcVVHbzVmZWVVVnV6WWRQSGlROGVQSDA3Tm5UM1dlcDZjbjc3Ly9QczgrK3l5MWF0bUh2djM3OTlPd1ljTkNUeURjM054bzNydzU3dTd1dUxtNTNiVHRvbmhwZFZxYzNRdzR1amhndFZpWi84Wkdjck5zVjdmeXNrMDR1amh3NFZReUhmczNKRFNzQVJxdGhzL0dyS05OanpvNHVUancydnh1T0JoMGpHdS9pTzJyVHFEUmFqaDNKSjZrMkhSNmozdWl3UEV1UjE5aC8rL25lUE9iSHZ6NjVUNjZqM2djWjdmQ2I1VDJyVm1HMXlLN0ZaaWZsMlBHNEtoRG85VXc3Zm1vZngzbVV4T3orT1RsdFhoNE9hUFJhUGo3UkNJRHByU2xRZXNxSE4xeGdlNHZQYzd1ZFdkbzFra0dqQkQvamdSNklVU0pZclZhMVJwdGdHZWVlWWF6Wjg5U3ZueDVLbFNvd01HREIzbisrZWZadUhHald2S1NiLzM2OWVvb0tvcWk0T3ZyaTVPVEU2VkxsMGFyMVZLMmJOa0N4MnZRb0FHK3ZyNk1HREVDUVAzL3Jkd1lpTGRzMmNKVFR6M0Zva1dMcUZPbkRpMWJ0aXl3elVjZmZjVHAwNmZWMEh2eDRrWDFXSEZ4Y1hUcTFJbmh3NGVyNitldmw1V1Z4Y3laTS9uZ2d3OTQ2NjIzYU42OE9aOTk5aG12dlBKS2dST1B2THc4MHRQVEtWV3FGQmtaR1NpS3dxNWR1K2pWcXhjYk4yNVViNks5MmNuQTd0Mjc4ZmYzeDluWm1mYnQyek5zMkRCYXRHaGg5ejZiVENacTFLaEJxMWF0MkxadG16cmZiRGJ6NVpkZnF0TjkrdlRoNmFlZnR0dC9kblkyVzdkdVpmejQ4ZXIwc0dIRFVCU0Y4K2ZQTTNUb1VKNS8vdmtDN1hKemN5c3dSbjllWGg2UmtaRjJvK0ZjZjVVak9qcmE3a2JnNitmZmJwUWY4YzljUEozTWlwazcwT20wSkYxTTU4TWhQK0hpN3NpTEgzVkE3MkE3UVhzdmJDVVRGbll2c0syTHU0RzJ2UUxzNXZuVzlPTFZlYmJ5c0E4SC8xUm9tTTlLeTJYcC8yMWorSWVodUpkeEpqU3NBWitOV2Nlem81dmpWNzljZ2ZVQlR2NTFpVisvM0djM0x5MHBtM0tWU3hIK2ZudTRpMzhTcGN1Nk12YnpMbXo3NlFTZEJ6WG13eUUvVWUvSnlzUWNUOFQvY1YrcUJYano1ODhuMGVtMUJMYjN1LzBPaGJpQkJIb2hSSW1pMVdvWk0yWU01Y3FWbzMvLy9seTVjb1Z6NTg3UnVYTm5JaUlpZU82NTV3QmJDSzVhdFNwZ093bFl0MjRkczJiTlVoOVdkTE1oRGZQeTh1ekdpYy92ZGM5WFdOajk0NDgvQ3EwbkJ6aDgrREJtczFudC9aNDBhUkpuenB6aGhSZGVzRnZ2dGRkZXN3dVJmZnIwWWQ2OGViZDRKMnpoZWViTW1VeVlNQUZmWDE4QXZMeThxRisvUG0rLy9UYVRKazJ5cXg4dlY2NGNaODZjd2NmSGg1WXRXK0xtNXNaMzMzM0htVE5uS0Z1MkxELy8vRE50MjdZdFVITU90dktkcjcvK212ZmVldyt3bGUwTUdUS0UwYU5IODhrbm42akJ1VlNwVW5ZakExM3YrZ0I5NGNJRjlIcjdyNkNmZi82WndNQkFFaE1US1YrK1BDNHVMb1dXeGVSTFQwOG5LeXVMSDM3NGdicDE2NnJ6TFJZTEJvT0I1NTU3RG1kblorTGo0emw2OUtnYTZNMW1NOTI3ZDdlN2FtQXltWEJ3Y0dEanhvMFM1dSt4aWpXOUNIKy9QVzZsblpqV0o0b0pYeFlNN3Jkak1sbzQrdWNGR3JXdGV0dDFjN05OTFAxZ095OU1icU9XMlhpVmQ2ZkRDdzJZUDJramxmMGZvODJ6ZGFqVnBEd09qdGYrRGRaczdNT0xIM2JBeGYzYVo0UEphTGtuSlRZQUdWZHl5Y3UyWFpIUWFEUllMUXFuOThmUnZxL3Q2bHVIL2czNWN2SW05djkramk1RG0xQyttdWV0ZGllRUhRbjBRb2dTSnorWUtZcWk5aGIvOHNzdlZLNWNXUjFTOHV6WnN3UUZCUUcyazREUTBGQWlJaUl3R0F5a3A2ZmJsZU5jNytqUm96UnAwa1RkLzQzREdSYldxN3RxMVNxQ2dvTFFhRFFrSmlhU25aMU5ibTZ1T3ZwS2ZvOHp3QnR2dk1IWXNXTUxCUHJiaFVpajBjaTVjK2ZVRVhTTVJpTmZmLzAxdzRjUFYwdHo4Z1VIQjVPYm0wdlBuajNwM3IwN3p6MzNIS1ZMbCthLy8vMHZjK2JNb1c3ZHVrUkhSMk0ybTVreFk0WjZBdE9zV1RNU0V4UHRidFlGMjBPNVB2cm9JOGFORzJmM3ZyVnExWXFZbUJqNjl1M0wrUEhqYi92QXVPdmZ5eHRIMGtsSlNXSGJ0bTNNbkRtVEZTdFcwS3haczF2dWErclVxY1RGeGZIV1cyL1pqVmFUWDljZkVSR2hsdWVzWHIzYTdpVHQ0TUdEakIwN2xqVnIxaEFRRUVDVktsV0lqSXpraFJkZW9GYXRXbnoxMVZmMDY5ZnZqc2V4RjdkM2ZZMTdYbzZaODhjU3FON0FSKzJodjVtRUMrbk1DTGM5NEUzdm9LTjIwd3EzWEQ4N1BZLzEzeHlrOTZzdCtYN1dEdEpUcmwyNU9YOGtnUmRuZEdEcnl1TkV6ZDdKYzY4OWdmL2p2dXB5clU3THZISC93Nm9vYURSZ3RTZzR1amd3K3RQLy9KdVhYRUJHYWc2bHZWMUpUY2lpdExjcit6WkdZN1ZZbVRuaUY3VjlZK1oyNGVMcFpIeXFsTDRueHhTUERnbjBRb2dTeTJ3Mm85VnFXYnQyTFZXclZxVnk1Y3BzMjdaTkhUS3hZc1dLNnJvSkNRbFlMQllBVnE1Y3FRYno2MHMxTEJZTHUzYnR3c1hGQlg5L2YzSnljZ29FK0ZLbFN1SHE2c3Jnd1lQUjYvV1VMVnVXbUpnWTl1M2J4NW8xYS9EeTh1S0xMNzVnMjdadEhEOStuS1NrSkZhdVhFbE9UZzY1dWJsa1oyZVRrNVBEbkRsekNBc0xRNmZUOGVxcnI2TFg2OVVBcXRGb1NFcEtzaXZ2U1UxTkpUVTFsUVVMRmxDNmRHbjI3Tm5Ed0lFRDdVSm4vbWc3QVAvNXozL3c5ZlhGeDhlSDBxVnQ0V0RuenAzVXFGR0QwTkJRTm0zYXhKUXBVL2pvbzQ4QTFQS1lIVHQyMkQzMDZ1elpzL3orKysrOC9QTExoWjRFOWV2WGoxS2xTakZyMWl5eXNyTG8xcTBiUjQ4ZVpjNmNPWGJ2cmFJb0JYcm9Nek16Y1hOencydzI4OTEzM3pGOStuUU1CZ045K3ZUaDIyKy94YzNOalpFalI1S2JtNHZSYU1ScXRWSy9mbjBHREJqQWlCRWo4UGIydGpzUkNnZ0lvRy9mdmpnNU9hRW9DaGFMaGN6TVRMS3lzaGd5WkFnQWh3NGQ0dHk1Y3dRR0J0S3laVXNtVHB4SVpHUWtWYXBVWWRhc1dVeVpNb1VhTldvd2ZQaHc5UVJRM0QyclZlSEVubGpTazNQWXZ5bWFwaDFxM0RiTUEzaFg4aWkwdHIwdzZjblpSQjlPb051TFRjbkpOTkozWWl1YzNReDJvOXRrcGVWUzk0TlFqTG5tUWtmYVVWQVlQLy9hOGQ0ZjhPTWRIZnRPcENWbTQrbnRTdHo1Vkp4ZEhhamJvaUpXaTVXMnZRTElUTTJsakk4YnAvZGRwdlV6TngrUlI0aWJrVUF2aENpeEtsYXNTR0ppSW0zYnRsWEhXdzhJQ09DdHQ5NWk4dVRKZHV1bXBhVmhNQmc0ZXZUby83TjMzeC9YMlJvQUFDQUFTVVJCVkdGUlhPc0R4Nys3QzBzSEFVVUVMR2hVSW5aVUxOakFHalVZVzd4R1RhSkdFMHYwSmpjeHRoaGpqR2lLeGtUdkw4WVNlN21XS0dxd2Q3R0JHckhGaXBVaUNraGZkdmYzQjJGMEJheEkwZmZ6UEQ1aFo4N01udG5vOHM2Wjk3d0hmMzkveXBVckIyUk5zRFVhalRSdDJwVEJnd2RqWldXbExFTDB6anZ2MEtaTkc1UHpQS3F5UyszYXRaVVVEbGRYVjFxMWFwVnJPNFBCWURLNTlwZGZmc2sxemVWUmNrdnhTVTVPTm5sZHExWXQ1ZWVvcUNoc2JHeG8yTEFoa0RXSy8rQjdObW5TaEVtVEpxSFZhdW5hdFN1UWRjTmtNQmdZTUdEQUkvdlNzV05IM25qakRlVno4ZmIycG1QSGppWlZiQ3BYcnN5NGNlT1UxM1BuemxVK3E4aklTRDc0NEFNbEJVZWowZEMzYjEvNjl1MnJ0TS9JeUNBNU9Sa2JHNXM4Zyt6aHc0Y3JsWVJ5RXhjWHg3aHg0NVJVSmtkSFI1bzJiUXBrL2IvTGZ2K21UWnN5ZCs1Y0VoSVNjcDFYSVo3TytmQmJyUGorQUFHOWFtRHZiRVhEUjFTNWVSNzJ6dFpLU3M2WXpzdnh5S1ZxemVXVE1YUWQzaEQvbmpuWElIalJ6aDY1d2RXenR6RXoxeEFmbTR6R1RJMVhBM2VxTnk1TDJMWkx0TzVkazhXVDk5SjNiSE1xMWNvOXoxK0l2RWhBTDRRb3RySkhseC9rNk9qSUw3LzhrbU43dFdyVldMMTZkWTdVbHV4eWpRTUdETWdSdUQ0Y3pBTjVCdk9RZTM1OWJoNCt4OU1HODNsWnZueDVudnRjWFYxekxBU1ZIZHhEMWxPQmgyK0N6TXpNcUZ5NThoTzk5OFBYOU9hYnBxT3FEd2J6Z0RKaURpZ1RsUjlGcTlVKzkyaTVzN016NjlhdE05bVduZnJrNGVGaDhrU251QzUrVnhTOVZxY01uODBOeE1MS2pLMUwvbnFtYzhUZHVzZkZFOUZQSE9pV0x1ZVE2OGorMS85YVJjdTM4dzdtalVhVUZCK0FUSjMrNlR1Ymg1NmZOY0hjd2d5VkNqYk9DYWVVaHozbHFwWmt4NHBUbkQxeWd5YUJYcFFzWXlmQnZIZ21FdEFMSVY0WkwvdGtSMGtQRVVXUlNnVVdWazhmYmlUR3BSQnpOWkU1WTdialZkK2RSaDJyb0RITHVuRzhkREthSzZkaVNieWIrcGl6NU42ZnZHUm02Qm0xNEMzbDljS0p1L05zcTg4MEtQMTVuTXNSTVJ6YmVaa3lubzY0bEhYZ2JuUVNWZXU3NGV4bXg2Rk41ekVhalp3UHY0bmZXMTZQUDVrUXVaQ0FYZ2doaEJCRmprcXRwbjdiU25RYTZJT2xqZW5OYXNVYXBibDRJcG9PL2V2bXkzc1pNck5Lelg3ODBBVFl2dU9hNTNuTTFzVi9ZYWJWS0ZWcUhxV01ad2xLdXRYRXppa3JOWER0ekVNNHUyYXRPbHV2ZFVXcSs1WGpkT2gxMnZTcCtheVhJRjV4RXRBTElZUVE0b1U2SDM2TGpQUk0xQTlNOXN6TTBCTjU1amJtbHBwY2E3emJPVnJTL2Q4NTEyeklMdjNZdW5mZXdXOTBaTHhKNmt5MjJHc0pKQ2VrWWVOZ3VySnNjbUk2QURiMkZpYmI3OTFKNVZ6WVRTNGNqOG94R3QvdXZkcE1IN0lSVDIrWHg2YkpXTnBvaWIwZVIvVFZCQXg2SXpGWEUzRW9tUlhjdi9IUFRjbU44M2U0ZWphT2kzOUZFZkN2eDk4a0NQRWdDZWlGRUVJSThVSzlWdHVWLzAwL1NOdDNheXZiekxRYW5GeHQrWFhrVm53Q25td3hKWVBlZ0xuRm8rZXFHQXhHcXRaejU2UHZjODZCbVQ5K0o1azZRNDcyZVUyU3RYT3lvbDdyU3NUZHZFZi9pZjQ1OWc4TWFvMmw5Wk9GVXU2Vm5kajRXeGpCczhNSS9LZytxMzQ2eEpWVE1WaFltWnUwTTdmUTBDVFFDMHRyOHp6T0pFUk9FdEFMSVlRUTRvVlNxVlgwK0NUbmFMdGphUnMrbnhkb01uTC95UE9vVkl6NHBjTWoyNmpWcWx5RGVZRDNKN1RNdFgzemJ0VnlhWDNmZ3pjaUQzcHdFYXJIVWF0VnRPbFRpeXIxM0tqcTgraDYra0k4clNlYnpTR0VFRUlJOFFJOGFUQVBXVGNHWnZtMGNtdGhzTEEybDJCZXZCQVMwQXNoaEJCQ0NGR01TVUQvQ2pNYWpjeWRPMWRaelhIMTZ0V2NQSG55c2NjWkRBYmwrT3lmbjFaTVRNeFR0VTlKU2VIOCtmT1BiUE9zMXlPRUVLSmdHSTJ3YVc0NDZhbVpBT3haZlpwTEo2TWZlY3l0eTNkemJNdk0wSE5reThXbmV1LzRtT1RITndJaVQ4ZHk2c0MxcHpwM2JveEcrRHZzMW5PZlI0Z25JVG4wcnpDVlNrVklTQWo5K3ZVRElDUWtCRDgvdjBjZUV4WVd4di85My84eGMrWk1WQ29WYjcvOU5vc1dMY0xHeG9ZZE8zYlFva1VMWllHWkd6ZHVNR0hDQk16TnpURWFqU1lMejV3N2Q0NTMzMzJYM3IxNzUvbGVKMDZjd052Ykd6TXpNdzRmUHN6S2xTdVpOV3RXdmw2UEVFS0lncU5Td2FHUUM3VHZsMVhaNVZESUJhcjdsWHZrTVZZMlduNy9haGYvR3VtbjFMUGZzU0tDeExoVTZ2cDdtbFNmdVgzakhnc203RUpqcnM3eGUrZmF1ZHUwZmJkMnJ0VnhydjhkeDg2VnArZzlwaG5uajkwaTlub2lWZXU1c1gxNUJFNnV0dFJ2YzMveHM2Z3I4U3ladkJmVlkxS0ZVdTlsY09OQ0hPTlg5S0IwZVlmSGZ6aENQQWNKNkY5QnUzYnRvbkhqeG1pMVdpd3RMVkdwVk9oME9seGNYQ2hkK243cHJiTm56MUtsU2hYbEMvSHUzYnQ4Ly8zM0JBVUZLUXZZV0ZsWmtaNmV6dGRmZjQyenN6T1ZLbFdpZlBueUFMaTd1L1BERHo5Z1oyZEhuejU5V0xod29iS3d6d2NmZk1BNzc3eGowcS9ZMkZpR0RSdUdzN016S3BXS3MyZlBNbjc4ZUpvMmJVcG9hQ2hEaGd3aEpDU0VkdTNhNWN2MUZJWVRKMDVRcTFhdFFudC9JWVFvRE1kM1hhRjY0N0tZYVRWb0xiTldTODNVR1hCMHNjR3B0SzNTN3VyWjI1U3Q0cXdFeTZjUFhxZGFRdys4RzVmbHlxa1lxdFp6NDlibHUxamJXZEM2ZHkzK0RyOXBrcE5lMHQyT2ozNW9pN1dkbGtsOTFqQjZZUmRsSWFudlBsaFBxM2R5TDNWNTZ1QjFxdFp6UTZXQ085SEoxRzdoaVpsV1E4Qy9hdkREb1BYVWFWRkJ5ZDEzclZDQ0Q2ZTJKaTRxaVhKVlN3SlpxOHYrWi9hYnluOEJMcDZJcG1JTmw4Y0cva0xrQndub1gwSHo1OCtuY3VYS3VMdTdLd0gyOGVQSGlZaUlZT0RBZ1VxN00yZk9NR1RJRUhyMjdFbHljakl6WnN6QTNOeGNDZGlqb3FLSWlZbGh3WUlGZlB6eHg3aTd1N043OTI1bFA0Q2RYZGJDR1hxOVhubXY3TUQ2NFZVN1M1VXF4YXhaczFpM2JoM3Z2LzgrL2Z2M3AwbVRKcHc1YzRiNjlldmo3ZTNOK3ZYck1UTXpvMVdyVnM5MVBRWHA4T0hETEZxMGlHUEhqcEdhbWtwWVdGaUJ2cjhRUWhTMlArY2Z3NzJ5RTZYYzdaVUErOEx4VzF5T2lER3BGMy8xekcwNkQybWdsSkVNbm4yVURiK0ZvZFprSGJUZzZ5VHNTbGhoYnFuaFFQQTVycDY5elpRL2U1dlVqOCt1UEdQUUc1VDNVbTRVY29tdDc5MU5JM3o3SlQ3N0xTc1F2LzUzSElFZjFnUEF6RnpONTNNQ3VYbnBMbUhiTHZIbVA5dHRIQ3o1dHM5YUhGMXRBTGgyTG83dkI2NVgvZ3NRZWVZMjc0MXZnVStySnl2SktjVHprSUQrRldSaFlZRzd1N3ZKdHNPSEQvUEZGMS9RcUZFakRBWUR2WHYzWnUvZXZVQld2dnZldlh2NS9QUFBHVHAwS0pjdlgrYnk1Y3VZbVpsUm9rUUpoZzhmanRGbzVPN2R1d1FIQjFPeFlrWEtsaTJybk50Z01CQVRFME5zYkN5bFNwVWlPRGlZSmsyYWNQdjJiV0ppWXFoVzdYNjVzTHQzNzVLU2tnSmtwZERvOVhxT0hUdEdyMTY5QU9qYnR5OWp4NDVsNTg2ZERCZ3dBRTlQejZlK25vS3daODhlbGk1ZHlsOS8vVVY2ZW5xQnZhOFFRaFJGNWhZYVNybmJtMnc3ZS9nR3ZiN3d3N3RSV1l3R0k1TjZyMkhHM240bWJUUm1hbVhFRzJCcXYzVjhQaS9RNVBYRGkwRUJHQTFHNG1PU2lZOU5wa1FwR3c0RW42TkdrM0lrM0U0aFBpYVo4dFZLS1cyVDRsTkp2SlBLOUtFYmdheUEvdWNSZitZNHB3b1ZzZGNUS2VXUmRSME9KYTJWdnVVMlFqK3A5eG9KNWtXQmtZRCtGV1EwR2sxZTYzUTZIQndjU0V0TEE3SkczajA5UFpYOUtwV0tybDI3QXFEVmF2SDA5RlQySHpseWhBOC8vQkNOUm9PVmxSVlZxMVkxU1hNQnVIWHJGczJiTnljOFBKeldyVnR6NHNRSlRwOCtUWHg4UExhMnR2eisrKzlvTkZtUE11UGo0M0Z4Y1NFbUpnWVhGeGUyYjkrT1hxL25vNDgrQWlBaUlvS1pNMmR5L3Z4NTVVbkEwMTdQaTJBd0dOaXlaUXNyVjY3azlPblQ2SFM2Ri9wK1FnaFJuRHowTlUybXpvQ05neVVaYVZtVFkrOUVKZUhxV1NMWFkzLzhjRVBXOTd3UmJseThZL0k2TDdkdjNhTlc4d3FjRDcrRlQrdEtYRHdSelpYVHNTVEZwMkZscTJYVTc1MVJhN0xTTDh0NE9qTHBqNTZvTldxaUl1TTV0T2s4Z1IvVlY4NTE3VndjWmFzNjUzaVB4RHVweW1oOGJpUDBVWkh4cENabFlHWDc1TFhxaFhoV0V0Qy9naDRPZ0UrZVBFbVhMbDNZdEdrVEFCY3ZYc1RiMjF2Wlg2clUvWkdNNU9Sa0pZM0ZhRFFxZis3ZHU4ZllzV056akpSRFZvcE5qUm8xU0VoSVFLMVc4OHN2djFDaVJBbEdqeDVOdjM3OWxHQWVzdkxvWFZ4Y3VITGxDalkyTmpSczJCQzlYay8zN3QySmo0L0gxZFdWOFBCdzNucnJMU1VYL21tdko3OWtabWF5WWNNR1ZxMWF4Zm56NThuTXpNejM5eEJDaUpmQ0ExL1RLbFJjUGhsTnN5NnZjM0JUVnZXeUd4ZnZVTUhiSmRkRFAvbS9qc3JQVS91dHkvRTZOOWZPM3FaaWpkSWtKYVNqVnFzWS9zc2IySmF3NUxmUjIzbWpYeDBsbU0rVy9UcDgyeVVPaDF6Zy9MR3M2alQ2VEFPWEkySVpzNmhManFDK1JmZHF1ZWJrSjk1SkpUNG1tWlI3NmNva1hpRmVOUG1iOWdwNk9BQ3VVNmNPS3BVS096czd6cDA3eDlHalIrblVxVk9leDgrZVBWc1prVzdUcGcxcXRacGV2WHJoNXBiN1loa0hEeDdrL2ZmZjU4YU5HNFNIaDFPM2JsMnVYYnVHWHEvbnRkZGVNMmw3NU1nUnpwNDlpN201T2JHeHNaaVptZEdnUVFNYU4yN010bTNiNk4yN041TW5UMmJzMkxISzVOTG52WjZuRlJFUndiLys5Uzh1WHJ5SVhxOS82dU45Zkh6eXJTK0YrUjVDaUJmclpmcDMvUEQzOUd0MXlxQlNaZVc3WHoxM20zTkhiOUs0VTlXY3h4a3d5YkcvZnVHT3lldTBsTnlmaHA0K2VKMzI3OWNoOWtZaTU4TnZVYmx1R1dLdUpXRFFHM0IvelNtUFBzS1YwN0Y4T0xVTkdqTTFicFVjT1J4eUFiZUtOM01kb2ZmdldaMlovdzVCbDZFM21STm1NQml3ZGJCa3dLU0FSejFFRUNKZlNVRC9pakVhalNRbUpqSi8vbnhsd21yMkYxSFRwazJaUEhreVNVbEpPUUx0aHlVa0pMQnAweWJhdE1sYVhsdXRWdWVZNUFxUWxKVEUzYnQzY1hOenc4M05qWWtUSjFLalJnMW16SmpCNE1HRGM3VC83TFBQc0xDd1FLVlNNV2ZPSER3OFBLaGF0U29yVnF6Z3lKRWpCQVlHVXFaTUdaTmdQait1NTJua2RwMUNDQ0Z5WnpSQ2NtSTZmODQvaHJWZFZyNTc5dGRvemFibFdUSjVMNmxKR2JrRzJyVmJWREFwTXptMTN6cVRuUHJ3N1plSXVacUFTN243WlNGVGt6SzRkemNOWnpjN25OM3NXRGh4TjU0MVNyTm14aUVDQjljbkwrSGJMOUdvWXhYS1ZuVm04OElUdUpSellNZnlDSVpPTjYyc2xweVF4dXhSMjVTbnhBLy9UbENyMWFUY3krQzdEOWFUR0pmS3lQbWRzWE8wZk1KUFM0aG5Jd0g5S3lZMk5oWjNkM2ZhdEdtRHU3czd3Y0hCeWo1cmEydFNVbEx3OHZMSzgvanN2UFNUSjAvaTcrK3ZmS0hsTmZGejBhSkZKcFZtT25ic3lMdnZ2a3V6WnMxeTVMVkhSRVN3YytkT1BEMDlLVnUyTE5IUjBkU3ZYeDgzTnpjMmJkcUUwV2hVMG0zeTYzcWVoYmUzTjRNR0RTSXpNNU9OR3pleWF0VXEvdjc3N3lkT3VYbVJWVzZ5Ui9Ta2tvNFFUKy9reVpPODk5NTdWSzllblFVTEZoUmFQNHI2ditPbmZYS1FFSnRNS1hkNzZyV3BSQ2wzZXc0RW4xUDJXVmliazVhaW81eFhTWk5qa3VMVG1QWHBabFFxRlNmMlhGRzJaK2ZRQTBvZS9aVXpzU2JWWkxZc09rR25nZmY3MktoakZZTGVYVXZOWnVVcDQrbVlheDkxR1hvdUhJL2k3ZjgwQnNDcnZodEI3NjRsb0ZjTmJFdVlCdU0yRHBiMCs5b2ZPeWNycmtURWNQdm1QUnEwZTQxSnZkY3dabkVYYnQrNGg1bTVtaEl1TmsvMU9RbnhQQ1NnZjhXNHVMZ3dmZnIwWFBkdDM3NGRIeDhmOXUzYng0SUZDK2pUcDArT211M2ZmLzg5YVdscEJBY0g4K1dYWDNMbzBDRlNVMVA1K2VlZmM1eHY5KzdkdlA3NjYxU3BVZ1hJK3ZJOWVmSWtWbFpXSEQ5K25MaTRPSnlkN3ovRzlQVDB4TTNORFNlbnJGR2FtVE5uNHVycUNrRHIxcTN4OC9Nak5EU1VQbjM2NU52MVBBOHpNek1DQXdNSkRBekVZREN3ZGV0V1ZxNWN5YWxUcDJSU3JCQkMvS09FaTAyT1VlNXM0ZHN2VWNYSGpZaDlWOW04NERodCt0UkNwVlpoVzhLU2o3NXJnNjJqbFVtcHlZZHo2QjkyWXZjVnlyOWVDbzhxV2I5YmpFYTRkRElHclpVWkY0NUhrUmlYZ3IyemRZN2pkcTA4UlljQldZdGRHUTFHVGgyNFJ1a0tKVGk2NVNLMmpwWlU4L1V3V2NES29hUTE5KzZtc1hUS1BwcDFyWVkrOC82cTZTWGQ3VGl5NVNLWC9vcW1mYjg2MkR0WkFiQjcxV2tzYmN6eGJWLzV5VDg4SVo1UTRhMndJNG9FZzhHQTBXaGswNlpObUp1YjA2dFhMNlpQbjg3NTgrZnAyYk1udTNidE1tbDc0OFlOWnMyYXhiLy8vVy9zN096dzlmWEZ6YzJOcjc3NmlxbFRweXB0dzhMQ0tGV3FGQzFhdEFEZzJMRmpmUG5sbDVRcFU0YTVjK2ZTclZzMyt2VHB3N1JwMHdnUER3ZkF4c2FHMk5oWWpoOC9UbGhZR0ZldlhxVmt5YXhSbS83OSsxTzFhbFZLbGl6SjJiTm5XYlpzMlhOZlQzNVNxOVcwYmR1V3VYUG5jdkRnUWFaTm0wYURCZzJ3c01oWlRrMElJVjVsQm9NUm94RU9ianFQeGx4RHExNDFHREs5SGRmUDMyRkN6Lzl4Zk5jVkFPeWNySExValg4d2NIN1kzMkczS0ZIS2h0b3RLZ0J3L3RndDVuKzVBK2N5dG53K041RG0zYXJ4YlorMS9HOWFLT2ZEYnluSG5UcHdqYm9CbnRnNFdITHF3RFgrTnkyVUtqNXVmUEJ0QU8rTWJzcUozWkdNYkwrWTMwWnQ0L2FOZXdERTNraGszYXpEZlBSZEcycTNxRUI2aW83TWpQdHpxdXEzcVVUdEZoV1kydi8rcEYwN0p5c09oMXg0ems5UGlOekpDUDByTERNemsyYk5tbkg0OEdIOC9QeXd0OCtxcmF2VmF2bm1tMjg0Y2VJRU5XdldKQ1VsaFpNblQzTHYzajJxVnEzS0o1OThZbktlS2xXcU1IUG1USk1ndTJiTm1seTllcFd0VzdjU0d4dUxoNGNIRXlaTVVFYklXN1ZxUmMyYU5aazVjNmJKcUhubHlwWDU3YmZmbUQxN05oOTk5QkUvL2ZRVHAwNmR3c3JLeXVROUxTd3NDQXdNeE5yNi9rakxrMTVQUVdqV3JCbk5talVENE9qUm95eGN1SkR3OEhCU1UxTUw1UDJGRUtJbzBtY2FxTldzUEdjT1g2ZUdYem1saHJ5NVZrUC9iL3k1Y0NLS1NqVmRjejFXbDU2SkxpUHZRZ1FWYTVZbTVtb0NSN2RlSkQ0MmhWSWU5cnczb1NYcWYxWnE5V2xWa1VvMVM3TjI1bUZsOVZhRDNrQ2xXcVc1ZERLR2l5ZWljYXZvU0k5UEd5dm5kSEsxcGZmb3BuUWIwWkNVZStrNGxiWWw0WFlLTVpFSjlCNlQ5UjJmbWFGbjE2clQyRDZVSjErMW5odDl4alpUWGh2MEJ0cS9YK2NaUGpVaEhrOWxmSGpxZVRGUzFQTU1YNFRpZE0wR2crR1pVbHhTVWxJNGMrWk1rYXZ3OE91dnZ6Sjc5bXdHRGh6SW9FR0RudWtjSjA2Y1VDYjB2Z2pGNmUrSEVFV041TkEvbWV6K3pRNTd0dS9CWjJVMEdORm5HakRUYWg3WkpqdFlMMnJTVW5SWVdwdm4rM2tIK3Z3S0ZOMi9Md1dwcVAvYmVaRWs1VWE4TU0rYXIyNXRiVjNrZ3ZuODhpS0RlU0dFZUptcDFLcEhCdlBaYllxcUZ4SE1DNUZOQW5vaGhCQkNDQ0dLTVFub2hSQkNDRkhrM1lsSzR1emhHNDl0cDg4MHNIZnRHVExTc2tvSkd3eEdJdlpmdzJBd3NtZk5HZTdkVFh2azhaR25ZemwxNE5vVDk4dGd5TXBjTmhydi95eEVRWk9BWGdnaGhCQkZVc3E5RE9WbkoxZGIvdno5R0JkT1JKbnNUMHZPTURsR3JWYXhiY2xKMUpyN0N6OHRtN29QdlU3UDlxVW5UY3BQWnJ2K2R4eUx2dG1EMFpoVkhlZXZ2WkZrWnVqWnZQQUVSN1pjekxOLzU4SnU4c09nWUhRWmV2U1pCcjdxdGxMcFQvaU95eGdsd0JjRlJLcmNDQ0dFRUtKSVdqVTlsSmhyQ2NycjI5ZnZzV2JHSWRTYXJGejV1MUhKdUZWeVpQQ1A3WlFTbHlxMUNrc2JjOUpUZFppWlc2QlNnVzBKUzh3dHpOQ1lxN0cyMHhKMzZ4NTZuVUZaWWZiVXdldFVyZWVHU2dWM29wT3AzY0lUTTYyR2dIL1Y0SWRCNjZuVG9rS08vUDE3ZDlOWThmMEJCZ2Exd3Z5ZmZWb3JNekxTOVN6NGVpdjJ6dGE0VlhMRXRYeUpBdmlreEt0T0Fub2hoQkJDRkRrWFRrU2hTOWZ6bjlsdkFuRHhSRFRXOWxwbHRWZGRlaVovekRwQzdSWVZNT2dOR0ExR1puNjZHWDJtZ1Z1WDQvbXk2d3BxTlN0dmNrT2cxeG40ZnVCNk10SXlLZjk2S2Q0WjFaUjdkOU1JMzM2SnozN0xlcC9yZjhjUitHRTlBTXpNMVh3K0o1Q2JsKzRTdHUwU2IvNnpQUzA1Z3pVekRtSnVybEVDOWp0UlNjVEhKTE41d1hHNmZ0eVFrdTUybk5oOVJRSjZVU0Frb0JkQ0NDRkVrWE44NXhYOE9uc3ByM2V1aktCMml3cEtRSitSbGttM0VZMU1GcDhhL0VOYnpMVWFKcis3bGxFTDNsSzJUMzUzTFFBYWM3VnlnNUF0S1Q2VnhEdXBUQis2RWNnSzZIOGU4V2VPL3FoUUVYczlFWE90aHIvMlJ0THpjejkrR3JxUlc1ZnZjdXR5UEJvek5UWWxMT2sydkNGR281RjdkOU00RVB3M1pTbzY0bExXSWQ4K0Z5RnlJd0c5RUVJSUlZcWNiaU1hS2orbkpXZHcrOFk5NnJXdXBHeXpjYkJFbDZGbjE4cFR0SHFuSmlvVlN1b0xaRTFTdlJ1VGhGTnAyeHpuL2p2c0ZxL1ZjVVd0VmxIRzA1RkpmL1JFclZFVEZSblBvVTNuQ2Z5b3Z0TDIycms0eWxaMVZsN0h4eWJUckdzMUFNeTBHc3A0T2lvM0dlZU8zT0RIRHplZzBxaXdzREtuWEZYblhOOWZpUHdtQWIwUVFnZ2hpcFN3YlpjSVdYQWNLMXN0QVBmdXBKS1Jtc21QSDIzSWVoMlhpc1pjamRiQ2pLVDROT3lkcmZCdFh4bklxbktUY2krZEs2ZGkyUGZIV2FLdnhpdm56VTY1QVdqZHV4YTFtcFVIVUNiUWhtKzd4T0dRQzV3L2RrczUxK1dJV01ZczZxSUU5U1ZLMlNqblMwL1dLZWN6R2dFakdJMUcwdTdwNkR1Mk9TWGQ3VjdVUnlTRUNRbm9oUkJDQ0ZHazFBMm9pRStyaXNyckJWL3ZwbVVQYjhwNWxRUWc2TDAvNlBGSkl5cldMSzIwU2JtWHdZYlpSeWxkdmdUV2RoWjRWbmZCczdvTGtEUGx4bWdFdlU1djhwNUdJMXc1SGN1SFU5dWdNVlBqVnNtUnd5RVhjS3Q0MDJTRTN1UVlqRm5uTXhnNXN1VWk5ZHBVUXExV01iSFhLcHpkSkpnWEJVY0NlaUdFRUVJVUtRL214YWNtWlJCMzg1NFN6Ri8vTzQ3TURMMUpNQTlnYmFlbHg2ZU5BVGdRZkk0THg2UFlNRHZNWlBWWWZhYUJuNFp1SWlrK0RTZFhXejc4cm8zeVh1SGJMOUdvWXhYS1ZuVm04OElUdUpSellNZnlDSVpPYjVkM1A4azZPQ2toblVPYnpsTy9UVlpLa0ZxdE5ya0dJVjQwQ2VpRkVFSUlVV1RGeHlaVHRaNGIrLzQ0aTB0WkJ6Yk5DNmZMY04vSEhsZXBabWsrL3VVTjFHclYvUkY2TXpYRGYza2pSMXRkaHA0THg2TjQrejlaTndSZTlkMEllbmN0QWIxcVlGdkNNcy8zeUY2ODZ0TEphT3I0ZXlvM0R4bnBtVTk5blVJOER3bm9oUkJDQ0ZGa2xmRjBwTU1BUjNUcG1jejQrRSswRm1ZY1dIK09sTVIwYWpmUFdSOCttMHFkUFg0Ty9MTytrMEZ2eUxYdHJwV242RENnYmxaVGc1RlRCNjVSdWtJSmptNjVpSzJqSmRWOFBYSmRrT3FqNzl1UWtaWkphUEE1K243Wmd0T0hycE9SbXNud24zUGVOQWp4SWtsQUw0UVFRb2dpeTJBd0VyNzlFaWYzWGFYVHdIcFU4U2xEd3UwVTF2L2ZVZjQzTFpRaFA3WlQwbkV1UjhTd2MrVXB6QzN1Qi9rWmFabWtwK21BckR4N284Rm9rb1p6NnNBMTZnWjRZdU5neWFrRDF6Z1ZlbzI2QVJWNW8zOWQ3a1Fsc1duZU1SWjh0WXVxOWR4NGE2aXZNdEhWYURBU2V5T1JYYXRPMC8zZmpiQzIwMUxOMTRQcmY4ZngrMWU3S0ZQUmtYOTkzcVFBUHlueEtwT0FYZ2doaEJCRmlpNUR6OFhqVVNRbnBwT2NrRWJGR3FWTlNsWTZsTFNtejlobW5OeDNsWE5IYnlvQnZXZDFGeExqVXBReWtwQTEyZld0SVEwQWFOYmxkWXlnak53YjlBWXExU3JOcFpNeFhEd1JqVnRGUnlVUEg4REoxWmJlbzV2U2JVUkRVdTZsNDFUYWxyUVVIWmRQeHBCeUw1MnlWWjNwOFVrams3NTdWSEZteE13MzJMNHM0c1Y4T0VMa1FnSjZJWVFRUWhRcFp1WWF2QnE0UDdaZERiOXkxUEFyWjdLdFZ2TUtKcTh0ck15VWJSMC84REhacDlhb3NiVFJVcTJoeHlQZng5TGFIRXRyYytYbjEzMGYzVGUxUmszcjNqVWYyMzhoOG9zRTlNV1VqNC9QNHhzSklZUVF4WkJVaUJIaTZlU2M0U0dLTkFua0M1ZEdvNkYyN2RxRjNRMGhoQkJDQ0lXTTBCY3pzMmZQTHV3dVBMT3dzREFHRGh5by9DeUVFRUlJSVo2ZmpOQUxJWVFRUWdoUmpFbEFMNFFRUWdnaFJERW1BYjBRUWdnaGhCREZtQVQwUWdnaGhCQkNGR01TMEFzaGhCQkNDRkdNU1VBdmhCQkNDQ0ZFTVNZQnZSQkNDQ0dFRU1XWUJQUkNDQ0dFRUVJVVl4TFFDeUdFRUVJSVVZekpTckZDQ0NHRWVHb0RmWDR0N0M0SUlmNGhJL1JDQ0NHRWVHSStQajZGM1FYeEVHOXY3OEx1Z2loa01rSXZoQkJDaUNjMmUvYnN3dTZDRU9JaE1rSXZoQkJDQ0NGRU1TWUJ2UkJDQ0NHRUVNV1lCUFJDQ0ZIQTZ0WmR3NEFCZTVUWFAvOGNnYnY3WW80ZWpYM3NzVHFkZ1ZHakRwT1Nra2xxYWlhZmZCTEs4ZU54QUtTbVpyNndQZ3NoaENpNkpLQVhRb2dDcHRHbzBHcXp2bjZOUnBnOSt5eGFyWVpUcCs3U3J0MG1JaU9UOGp4MjRzUndnb0tPTTNueWNjek4xVXliZHBLbFN5OXcvbndDM3Q3LzQ4c3ZqeGJVWlFnaGhDZ2laRkxzUzJqZ3dJR0VoWVVWZGpjZXFiaFVTWEJ3Y0dEWnNtV1VMbDI2c0xzaWlqbUR3Y2lmZjE1RHJWYVJsS1FqSmlhVitmUFBZVEFZaVlpNGc0V0Zobjc5ZGxPenBoTTNiaVJUdnJ4dGpuT3NYeC9KTjkrRU0zcDBIU1pPckFkazNSeWNPWE9YdW5YWFVMdTJNOG5KbVd6WWNKV09IY3NWOUNVS0lZUW9KQkxRdjRTS2VqQmZuQ1FrSkhEMDZGRTZkT2hRMkYwUnhaeGFyV0xac2dzc1dYSUJnTE5uNDFtOStqSUFQWHBVcEZVckQ4YVBQOG9YWDlRbUppWVZveEZVcXZ2SGg0UmNvMi9mbldnMGFpcFhkbURuenB2ODhjY1ZEQVlqVVZHcC9POS9yV2pYcml4VHBoem44dVhFd3JoRUlZUVFoVVFDK3BlWUJQYlBKL3RKaDZ1cmEyRjNSYndrNXM5dndjS0ZMV25jZUIwTkc3cHc0c1FkZHUyNnljcVZsMWk1OGhJQVBYdHVCMkRVcU5wOCsyMERBR2JOT3MyY09XZlp2YnNUelpzSDg4MDM0Zmo3dStIcjY0S1ptWm95WmF6WnNlTW02OWRIOHNjZlY2aFF3WTVodzZvWDJuVUtJWVFvV0JMUUYzUFIwZEhNblRzMzEzM2ZmdnV0eWV2Ky9mdEw2a2dlakVZajA2Wk5JeTB0VGRrV0dSa0p3T0xGaTltOGViT3l2WFhyMXRTdlg3L0EreWlLUDNQeis5T1d3c0p1Yy9ObUNnREJ3ZTBZTW1RZi8vNTNEVWFNcUlGS05adEdqZTcvVy9YMWRlR0REN3d3TjFlVGtKREJtMitXcDBzWFQ0eEdhTkRBaGVEZ1NJS0RJNmxmdnhTZE9wVm4rSEFKNW9VUTRsVWlBWDB4VjZwVUtYYnUzTW1kTzNkeTdGdTllclh5czVPVEUxOTg4VVZCZHExWVVhbFVSRWRIczIzYnRoejc5dXpaWS9LNlo4K2VCZFV0OFJJeEdJd2NPQkROMHFVWCtPdXZPOVN0VzVLUWtQWlVxYklDZ0tRa0hVNU9Ga3I3eEVTZDhyT1BUMG5sWnljbkN4WXRPcytpUmVkenZJZWRuVG0vL3RyMEJWNkZFRUtJb2tnQyttSk9yVmJqNysvUHFsV3JIdG5PMzk4ZnRWcUtHajFLUUVCQXJnSDlnMHFXTEVuRmloVUxxRWZpWmFMVEdYajMzVjJvMVZDcWxDWEp5VHIrL1BNYUFCczNYaVVoSVlQOSs2T1ZRTDUzN3gwNE9HaHpURzYxc2pMajU1L3JNWERnNnpnNi9zNlVLYjRNSGVxTlhPZDIwd0FBSUFCSlJFRlVoOGNTT25VcVgrRFhKVVRmdm4wNWRlcFVZWGZqbGVMajR5TXI5Z29URXVHOUJQejkvUi9iSmlBZ29BQjZVcno1K2ZtaDFXb2YyYVp6NTg0RjFCdnhzckd3MERCdlhuUDI3dytrVEJsclNwV3k0ai8vT1VpNWNyWnMzSGdWdmQ3STdObG5tRDc5SkpVcTJWT3BrajF6NXB6TmNSNjkzZ2pBelp2SnBLUmtFaERncnV3ekdJd0ZkajFDWkpOZ3Z1REpIRG54TUJtaGZ3bjQrUGhnYjI5UFltTHVsUzBjSEJ5S1Rabkl3bVJ0YlUyalJvM1l2WHQzbm0yZTVPWkppTHcwYjE1RytibHUzWktzV3RVS2Uzc3QvLzN2YWFaUFA0bURnNWJQUHF0RjkrNTVQd1ZLU2NuRXpFekZ4bzFYOGZJcWdjRmdWQ3JpcU5XcVBJOFQ0a1dUSUxOZ3lPOXprUnNab1g4Sm1KbVowYUpGaXp6M3QyalJBbzFHVTNBZEtzWWVGYkM3dTd0VHBVcVZBdXlOZU5uWjIyczVmanlPMGFNUE0yMWFJeVpOcXM5NzcrMWkvdnh6R1BNWWJGK3hJb0R5NWUwWU5lb3duMzFXaTU5K09rbjU4a3R4ZGJXbVlrWDdncjBBSVo2VHdXRGc4T0hEcEthbUt0djBlajBuVHB3Z0l5UGpzY2RIUkVTWUhKT2VudjdDK2dxd2NlTkd0bXpaa3VkK285RklabVlteG4vK0FSdU5SbEpUVXpFWURCZ01Cakl6WlRWbjhXSklRUCtTZUZSS2phVGJQTGxtelpybGVmTVRFQkNBU2lVam9PTFpMVjkrRVcvdi94RVJjUWU5M3NCMzM1MmdWYXVOVEovZW1EZmVLRWZyMWg1OC9YVTkrdlhiamFmblVzYU51Ny9xNjRVTGlmejIyMWwrL1BFa2d3ZnZZLzc4RnZUclY1WFpzNXNSR2hwSXBVcjJCQVp1WnU3Y25HazZRaFJsSDMzMEVmSHg4Y3JyUllzV01XREFBUDc2NjY5SEhyZDM3MTQrK09BREplV25YNzkrM0x0M0Q4aDZXbkR3NE1IbjZsZDJFUDZncTFldnNtVEpFcE50ZXIxZUNlQlRVMVB4OWZVbElTRUJnTFMwTlB6OC9MaDkrelpuenB6QjE5YzN4em1GeUErU2N2T1NhTkNnQVRZMk5pUW5KNXRzdDdHeGtSS0xUOEhlM3A0R0RSb1FHaHFhWTUvY0dJbm4xYk5uSmJSYU5ULzlGTUdpUmVkNS8vMnFIRHZXaGJKbDc2OEsrK21uTmFsUnc0bVFrR3NNRytZTlFFVEVIU1pOT2tiTm1zNk1IMStYeG8xZFRSYWRjbmUzWWZueUFGcTJkS055WlllQ3Zpd2hubGwyc1licy8rN2F0WXYvL3ZlL1dGdGI4OVZYWDVHV2xzYllzV056UElXK2Z2MDY0OGVQSnlnb0NHOXZiMlg3a1NOSENBNE9Kakl5a3U3ZHUrUHI2L3ZNQXpHWExsM2k3YmZmem5YZncya3ZXN1pzd2RuWkdTc3JLd0MwV2kyWm1abFlXbG9DWUdWbGhhMnRMVnF0VmdwVWlCZENBdnFYaEZhcnBXblRwb1NFaEpoc2I5YXMyV01uZWdwVEFRRUJPUUw2MHFWTFU2MWF0VUxxa1hpWmRPbmlTWmN1bm85czA2YU5CMjNhZUNpdnExZDNZdG15eDk5UURocjArblAzVDRpQ01tclVLQ1Y5NVkwMzNxQno1ODRjUFhxVTc3NzdqbWJObW5IdzRFSFdybDJiSTVnL2ZmbzBJMGVPSkNFaEFROFBEMEpDUWdnUER3ZGc3ZHExOU9qUkEzOS9mNktpb3A3cnFXcjIwOXBkdTNZQldla3pCdzRjb0ZHalJrcFFucENRUUdCZ0lCcU5ocVNrSkNXQVQwOVA1L3Z2djJmZHVuWEsrZFJxTlJrWkdmajcrNlBUNlZpM2JoMU9UazdQM0Q4aEhpUzNpUytSM0VhUVpWVDU2YlZvMFNMSENFckxsaTFsVkVVSUlmTFJOOTk4bzB5azNiUnBFNk5HalNJbUpvWng0OGJSdEdsVGhnMGJ4cjU5Ky9EejgxUFdXa2xQVDJmS2xDa01HVElFeUNwbUVCb2FxZ3k0akJvMWlsYXRXcEdVbE1TNGNlUDQ4Y2NmbjdsLzF0Ylc5T3ZYRHlzcksrenM3RGh6NWd4ang0NGxLaW9LT3pzNzdPenNzTGUzcDNQbnpxalZhb0tDZ3ZEMTlRV2dWYXRXZE92V2phTkhqNXFjVTZ2VkVoSVN3cnAxNjNCd2tLZHBJdjlJaFBJU2FkeTRzVEk2QUdCcGFVbWpSbzBLc1VmRms2T2pJM1hxMURIWkpqZEdRZ2lSdng2Y3IzVDkrblVsRjM3ZHVuWHMyclVMZzhIQXJsMjdTRTFOeGR6Y0hBQUxDd3Ztelp0SDI3WnRnYXhSN3drVEp0QzVjMmRxMWFwRno1NDk4Zkh4d2QvZm45alkyT2NxTlZ5cVZDbUdEQm1DbVZsV01zUDY5ZXRwMWFvVlZhdFdWZHJZMjlzemJ0dzRyS3lzK09xcnI1UWJsRDE3OWxDbFNwVmNueEJvdFZxY25KeWtXSVhJVjVKeTh4S3h0TFNrU1pNbWJOKytIY2lxcS81Z2dDK2VYRUJBZ1BMRmJHZG5SKzNhdFF1NVIwSUk4ZkxKbmp3NmRPaFF4bzhmcjJ4UFMwc0RVQUw1QjJrMEdnd0dBMHVYTGpWSldaazNieDZRTlpsVnA5T2gxV3FmT2VYR1lEQlF2MzU5TEN3c2xLZXphV2xwbUp1YjQrZm5aOUkyTXpPVHVuWHJNbXZXTEhTNnJJWGh4bzRkUzdseTVWaThlTEZKMjR5TURKbzNiMDdKa2lWTlZuTVg0bmxKUVArUzhmZjNWd0o2cVpuKzdGcTJiTW5VcVZNQnFGYXRtcVRiQ0NGRVBwczVjNlpTTVNZb0tBZy9QejhtVEpnQVFHSmlJaFlXRmtyYjdIS1EyYVBsQ1FrSjlPclZLODg1WWhrWkdSdzhlRERYRzRJbm9WS3BXTDE2TlZaV1ZwaWJtek5xMUNnOFBEd1lQSGd3QURObXpPRHk1Y3RNbXpZTm5VNkgwV2hrN3R5NVNnRGZwazBiV3Jac3lZZ1JJNmhYcjU1eVhxMVd5NDRkTzVUQVg0ajhJbEhLUzZacDA2YTUvaXllam91TEN6WTJOZ0IwN05peGtIc2poQkF2SDNkM2Q0S0NnZ0J3Y25MQ3o4OFBqVVpEeDQ0ZGVldXR0MGhQVDZkUm8wWllXVm5Sdm4xN3RtN2RxaHliSGRpSGhvWVNHaHJLcDU5K3lxWk5td2dORFdYRGhnMUE3cVA3VDBxbFVsR2hRZ1ZLbHk3Ti92MzdPWHIwS0RxZGpxaW9LUFI2UGR1M2I2ZHYzNzQ0T3p2ajZ1cEttVEpscUZhdEdnc1dMQUN5Q2xLWW01dm4rb1JBbzlGZ2FXa3A1U3RGdnBJUitwZU1qWTBOVFpzMlJhVlNZVzF0WGRqZEtkWUdEaHpJM0xsemFkT21UV0YzUlFnaFhqb1A1cmU3dUxpWVZCZjcrT09QaVl5TXBIMzc5bno0NFljNWpqVStzUExhclZ1M0NBb0tvbkhqeGpnNk9pcUJzc0ZneUplbnEyKzg4UVllSGg3czNMbVRFU05Ha0pLU2dwMmRIVTJhTkRGcDkrQ2N0YWlvS0hyMDZKSGovVE15TW1qVXFCR1ptWm5NbkRtVEJnMGFQSGYvaEFBWm9YOHBCUVFFeUNUT2ZOQ3laVXRhdEdpaGpBUUpJY1RMS0RvNnV0QkhpN05Ic2pNeU1wZ3laUXBYcmx4aDl1elpiTnk0a1FNSER1Um9iMkZod1pRcFU4akl5R0RtekprMGJ0eVk4UEJ3K3Zmdno5NjllM05VdDltMmJWdU8ydkZQU3FQUjRPcnFpcHViR3hZV0ZsU3FWQWw3ZTNzNmRlckUvUG56U1VsSnlYRk1tVEpsT0hyMEtFZU9IREhacnRWcTJiZHZIL3YzNzg5UmZFR0k1eUdSeW5QcTI3ZXZNak8vcUhsd2dsRlJvTkZvK1Bubm41V3lYZzhxeXAvait2WHJDN3NMSmg3MU9Rb2h4Tk9hTzNjdU8zZnV4Ti9mSDM5L2YrclZxMWNnRlZoQ1EwTlp1SEFoNXVibUpDUWtzR0RCQXJadTNVcWxTcFdZTTJjT0xpNHVmUEhGRjN6NjZhZlVyMStmYjcvOUZoc2JHelpzMkVCY1hCeVJrWkZNbVRJRk56YzNwazZkaXBXVkZXbHBhU3hmdnB5NHVEZzZkZXBFNzk2OUtWbXlKSjZlbms5ZEpuTGJ0bTJzV2JPR0sxZXVFQjBkVFkwYU5SZzZkQ2h0MjdiRmFEUVNIQnpNOU9uVFdiVnFGY3VXTGVQbzBhUE1uVHNYclZhTHBhVWxLcFZLeVpYWDYvWG9kRG95TXpQUmFEUlM0VWJrT3dub24xTlJEVUtMSXIxZXo2Ky8vcHBySUNxZjQ1TjcxT2NvaEJEUDRzNmRPNnhhdFlwVnExWmhiMjlQaXhZdENBZ0lvRUdEQmk5c2NjS3FWYXRTcjE0OVJvd1l3V3V2dllhdHJTM2ZmUE9OU1JwS2t5Wk5tRE5uRHFkT25jTFdObXRGWllQQndOR2pSNmxac3lZLy9QQUROV3ZXVk5wMzY5YU5ybDI3c21YTEZ0YXNXYU9zM0pxWW1FajM3dDJmcW4vTm1qWGp5SkVqdEczYkZsOWZYMXhkWFpWOUtwV0t3TUJBZkgxOWlZeU14TjdlSG05dmIxcTNiazNEaGcyVlZCdTlYazlnWUNBQU9wMk95cFVybTB6dUZTSy95TitvZkpKZDRsRGs3dGRmZjJYMjdObVBEVUtmOUhOY3QyNGRreWRQUnFWU1lUQVltREpsQ2kxYXRDQWpJNE0zM25nRG85SEl1blhybEY4QUQ3dHc0UUp2di8wMmh3NGR3c3pNakJFalJsQzJiRmsrL2ZSVGszWkdvNUZyMTY1aGFXbjV5QkVWdlY1UFdsb2FaY3VXelhVUzFCOS8vTUdrU1pNb1Y2NGNTNVlzZWVaeW9rLzZPUW9oeExOS1RFeGsvZnIxckYrL1hwbVhGUkFRa0dPdGsrZmw1T1JFLy83OWxkY2ZmZlJScnUyOHZiM3g5dlpXWGdjR0JpcEJjbTVVS2hWdDI3WlZhdFVEMUtwVjY2bFRYTFJhTGFOR2pYcGtHMWRYVnlYUUwxMjZOTys5OTU3SmZrdExTNzc4OGtzQVNwUW93ZEtsUzUrcUQwSThLUW5vUmJIVXRtMWJPblhxaEZxdFp1REFnY3FqMU5XclYxT3ZYajFjWEZ4WXVIQ2hVbUlNc2taMU9uYnN5TXlaTTdHeXNrS3RWbU5tWmtaeWNqSi8vZlVYWThhTU1Xa0xXUUg5VzIrOXBiVE5scG1aaWNGZ1VFYXVzbDhmUG53NFIrQi8rdlJwdnZ2dU84YU9IVXRvYUNpZmZmWVozMy8vdlVsSk5pR0VLSXFTazVNSkNRa2hKQ1JFV2V2RTM5K2ZwazJiS3BYQWlnTXBQU3hlZGhMUWkyTEowdEtTZnYzNk1XZk9ITkxTMHJDd3NPREdqUnZNbnorZmVmUG1ZV1ZsUmRldVhmSHk4bExxOGF2VmFoSVNFakEzTjhmTXpFd0owTmV1WFV0Q1FnTHQyclV6ZVkvNTgrZFRzMlpOUWtORGN6eHk3dHUzTDJYTGxtWFNwRW5LTnAxT2x5T1lQM3YyTE1PR0RhTjM3OTRFQmdiU3ZuMTdSb3dZd2Z2dnY4L0VpUk9wVktuU2kvaDRYbG9EQnc2VXAySGloWXVJaUhqbUNaVDVxU2owNFVGcGFXbHMzNzVkV2V0RUNGRjB5QzJyS0xZdVg3Nk1XcTBtTFMyTmlJZ0lQdnp3UTk1NTV4MDhQRHh3ZG5ibTQ0OC9adVRJa1V5ZE9wWDQrSGdncTNieGd5TTFkKzdjWWNtU0pXemF0SW5EaHc4emYvNThiRzF0Q1EwTlZSN3hQaHpNYjlxMGlWT25UdVY0dFBwZ3pXT0R3Y0NxVmF2bzM3OC9QWHIwVUI0bGE3VmFmdnJwSjE1Ly9YVjY5dXpKNk5HajJiOS9QK25wNlMvaUkzcnBTREF2aEhpUklpSWlnS3cweWhNblRzaDNzeWcyWklSZUZGdlpkWWhUVWxLd3NMREEzOStmRlN0VzhILy85MzlBMWhmeStQSGp1WFRwRWlWS2xNajFIRk9uVHNYUzBwTFZxMWN6ZVBCZzd0NjlTNWt5WmZLY0JIYjE2bFZsQlZrckt5dVdMMTlPbFNwVnFGdTNydEltSlNXRkR6LzhrRE5uenRDdFd6Zm16Sm5Ea2lWTGxOeDZvOUZJU2tvSzMzMzNIZE9tVFNNaUlvS2xTNWRLQ3M1VGtNQmV2TXl5UitZTDZ1LzV0OTkreStyVnF4L2J6dExTRWo4L1B5WGxKbnV0azZMMkpDRXFLb3JrNUdRcVZhckUrdlhyV2JkdUhYUG56dVg2OWV2Y3ZYdVhHalZxNUhyYzNyMTcrZnp6ejVrelp3NWVYbDcwNjllUHpaczNZMkZoUVZoWUdEcWRqb1lOR3hidzFRanhaQ1NnRjhXU3dXQlFBdVNrcENUYXRHbERRa0lDUTRZTVFhL1hZelFhMFdxMXhNVEUwTDU5K3p6UDg5NTc3eEVaR2NtMGFkTVlQSGd3VjY5ZXBVS0ZDcm0yalk2T1p0aXdZVlN2WHAxang0NEJjTzdjT1g3OTlWY1dMRmhBdVhMbEFMQzJ0bWJBZ0FGb3RWcDhmWDM1N0xQUGN1UnZaaTk0NHVmblIxUlVWSjZUZDRVUW9qRFoyTmpRckZrekFnSUNhTlNvVWI1T2luMVJsaTFiUmxKU0V1UEdqZVBpeFl1NHVia0JzSDM3ZGlVdHMyTEZpaWJIWEw5K25mSGp4eE1VRkdReUFmZklrU01FQndjVEdSbEo5KzdkOGZYMXpiWHdnUkNGVFFKNlVTd2xKeWVUa3BLQ3Y3OC82ZW5wK1BuNTBiZHZYOXpkM1RsejVnemx5cFdqU1pNbXZQUE9PMnpkdWhWN2UvdGN6K1BsNVVYRmloWDU5dHR2T1hQbURDZE9uS0JXclZvNTJsMjZkSW1QUC80WUp5Y25wa3laUXR1MmJWR3BWSXdiTjQ2NHVEaUdEeC9PZ2dVTGxQZHAxcXdaQm9PQmpJeU1YRWZlMVdvMXFhbXBXRnBhVXJaczJmejljSVFRNGprNE9EZ29aU3ZyMTYvL3dzcFd2Z2l4c2JGczNicVZ4WXNYQTFrbGtiTlhwSDMzM1hlNWMrY090Mjdkd3RYVlZYbkNjUHIwYVVhT0hFbENRZ0llSGg2RWhJUVFIaDRPWk0yeDZ0R2pCLzcrL2tSRlJVa3dMNG9zQ2VnTDJNTkxVVC80K3ZmZmZ5YzFOVFhQMGwzWjdRMEdnektoTXo0K0hnY0hoeWYra3BrMWF4Yk5temMzR1lISTdUM1MwOU9WaFRFZ0s0MGsrOHV2S0xDenMrUFFvVU5BMWtTdGdJQUFtalp0eXVMRmkyblJvZ1dIRGgzQ3djR0JCZzBhbUFUekJvT0JGU3RXS01kQ1ZsNTd1M2J0bURObkRxR2hvUXdkT2xUWlp6UWEyYkJoQTFPblR1WDExMTluMnJScEpwVWQxR28xa3lkUHBrK2ZQdnpuUC85aDVzeVpTaTc5alJzMzZOeTVzMUlIK1VGR281RzB0RFFPSGp4b2tuc3ZoQkNGd2NuSkNYOS9md0lDQXZEeDhTbTJDeCtOSERtUzZPaG9XcmR1cld3N2R1eVl5VUtMaXhjdnhzUERnM1hyMXBHZW5zNlVLVk1ZTW1RSVk4YU13ZHJhbXREUVVPclVxY1BxMWFzWk5Xb1VucDZlSkNZbU1tN2NPTHk5dmZua2swOEs0OUtFZUNRSjZBdFljSEJ3bnZYVEZ5OWVqTkZvcEUrZlBubW1ZRnk2ZE1ta2Z2cFhYMzJWYS8zMDNQenh4eC9NbnorZjdkdTNQN0lXK3MyYk53a01ER1QvL3YxS20vZmVlNCtBZ0FBR0RScjA3QmVmaitiUG44L2V2WHU1Y3VVS1hidDJSYXZWNHVYbHhaRWpSK2pac3lmbno1OUhyOWNURUJDZ0hIUGd3QUZTVWxJNGNPQUFuVHAxNHIvLy9hK3k3KzIzMzZaNzkrNDBiTmpRSk9WbXo1NDlUSjA2bFlDQUFNYU1HV01TZkdmZjdOalkyQ2lQYW1OaVluQjNkd2RRZmlIdTI3Y3ZSLyt6K3kzQnZCQ2lzUFh2MzU4dnZ2amlwU2p0T0hueVpPenQ3Ykd5c2lJNE9KZy8vL3lUV2JObUtmc05CZ002blU2WjdHcGhZY0c4ZWZOUXE5V01HVE1HdFZyTmhBa1RnS3hWd252MjdFbG1aaVlxbFFvM056ZGx0RitJb2tZQytnSldVUFhUSC81aWZ0SmE2SHE5WGhtQnpnN20vL3JyTHk1ZXZFaHNiQ3dyVnF4UTJrMmZQdjJwRitySUw4MmFOYU41OCtaNGVIaHc1c3daOXV6Wmc3VzFOVjk5OVJWZVhsNTg4ODAzREJvMGlOR2pSeXZITkdqUWdERmp4dEM1YzJkaVltS1VMM205WHMvcTFhc3hOemZuNzcvL1p2LysvVFJwMGdTQTVzMmJzMnJWS2txWEx2M0kvdFNxVllzbFM1YThGTDhRaFJDdmxzZDl2eFVuMmRkaU1CaFlzbVFKa1pHUk5HL2VYTmx2TUJobzFxeVpTY2xoalVhRHdXQmc2ZEtsT0RrNUtkdm56WnVuSEtQVDZkQnF0Wkp5STRvc0NlZ0xXRUhXVDgvMk5MWFFXN1pzU1dwcUtnRDE2OWVuZi8vK0hENThHQWNIQjM3ODhVZHExNjdOeElrVGlZbUpLYlJnSGxENlBHYk1HUGJ0MjBmUG5qMXAwcVFKYVdscEp1MWF0bXlKU3FYaTRNR0RtSm1aMGFWTEZ5QXJpTmZyOWF4YXRZcVZLMWVTbHBiR2loVXJXTHAwS1I5Ly9ESGUzdDRNSHo0Y0h4K2ZYSC9aWlIvL29JZUQrZXdxUEg1K2ZqbU96OTVuTkJybEY0UVFRdVN6bFN0WFltdHJpNk9qSTlPbVRhTnExYXFrcEtUUXNXTkhldlRva2FOOVFrSUN2WHIxeW5PK1FFWkdocVJJaWlKTkF2cEM4SEQ5OUVXTEZpbjEwd0dsZm5yMzd0MFpPSEFnSlVxVWVHVDk5SklsUzNMcTFDbUdEUnZHMXExYmxWUVBnOEhBbWpWcm1EWnRHbjM3OWxYU1piSnJvUWNGQmRHelowOWF0MjVOaHc0ZHFGZXZIcHMzYjJiWHJsMk1IVHVXZ3djUDh0TlBQMUc2ZEduYXRHbkQ5T25UZWZ2dHQ5bTZkV3VSV2I2NmZmdjJORy9lbkZhdFd0Ry9mLzljdjR3ek16Tk5Wbm1GckM5bk96czdZbU5qY1hkM1o4S0VDZGpiMnpOcTFDaTh2YjFadG13WlhsNWV1YjZud1dDZ2N1WEtTbENlRjUxT2g2V2xKWHYyN01rUjdFZEdSakpvMENCbHJvSVFRb2o4Y2ViTUdYNzk5VmZtenAzTCt2WHJDUTRPcG1yVnFuei8vZmMwYXRRbzE4SUgyYjhqUWtOREFWaTFhaFVCQVFFNE9qb1NGeGRIbXpadEpKZ1hSWm9FOUlXZ0lPcW5QMnN0ZEZ0Ylc3WnQyNmE4UjY5ZXZiQzB0TVRaMlpuRml4Y3pkdXhZSmsyYXBOeDhGTFlIUjcvekdsbDVPSmdIOFBUMFpNZU9IYm1Pa0wvNTVwdDA2dFFwejVGenRWck53b1VMSDl1M0NoVXFzSC8vL2x6M2xTOWZucENRa01lZVF3Z2h4Sk03ZCs0Y3c0WU5ZOWl3WVZTc1dKRjMzbm1IbmoxN2N2ZnVYYzZmUDYrazBUenN3UUdhVzdkdUVSUVVST1BHalhGMGRGUlNXUjh1YWlGRVVTSUJmUUVycVBycHoxb0wvZWJObTV3N2R3N0lHc1UrZmZvMDVjcVZZOEtFQ1JnTUJueDhmSmd4WXdZM2I5NmtjZVBHVktwVXFWaVBXdVFWdEVzYWpCQkNGQy83OXUzajg4OC9wMCtmUG5UcDBvWE16RXhPbkRpQmhZVUZJU0VoREJnd0lNK0EzTUxDZ2lsVHBwQ1JrY0hNbVROcDNMZ3g0ZUhoakJzM2pnNGRPdkRqano4VzhOVUk4WFFrb0M5Z0JWay8vVmxxb2MrY09aTzJiZHZ5KysrL00zandZQVlQSHN5dFc3ZDQ1NTEzK09HSEg3Q3lzaUlrSklUZmZ2dU54WXNYczJiTm1qeWZJb2dYWi9iczJjeWVQVHZQL1VWdDVjYjhGaDBkL1ZKTjVCTkNQRDlmWDE4Ky8veHowdExTR0QxNk5BY1BIc1RHeG9ZUFB2Z0FMeTh2WnN5WVFhdFdyYWhldlRybHk1ZG55SkFoT0RnNHNHSERCdUxpNG9pTWpHVEtsQ200dWJreGRlcFVyS3lzU0V0TFkvbnk1Y1RGeGRHcFV5ZDY5KzVOeVpJbEMvdFNoY2hCQXZvQ1ZsRDEwN005VFMzMHYvLyttNTA3ZDdKczJUSisvLzEzU3BVcXhTZWZmTUxRb1VOWnVuUXB5NWN2VjQ1TFRrNW0zYnAxTDFVd1h4enE3NHNzUjQ4ZXBVT0hEb1hkRFNGRUVXSnViazduenAzNTQ0OC9zTEt5WXRLa1NmajYraXFqOHYvOTczKzVmUGt5bXpkdkppa3BTZm45WlRBWU9IcjBLRFZyMXVTSEgzNHdLU3JSclZzM3VuYnR5cFl0VzFpelprMnV2MHVGS0Fva29DOWdCVlUvUGR2VDFFS3ZYTGt5bjN6eWlWSktFNkJSbzBhWW01dXphZE1tN096c2dQdDE2b3RLSG4xK0tRNzE5N1A1K1Bqa09ncWZQV28vY09EQWd1NVNnZGl3WVFNM2I5N0UxZFcxc0xzaWhDaWlPbmZ1bkdlOWVFOVBUejc4OEVPVGJZR0JnUVFHQnVaNVBwVktSZHUyYlduYnRtMis5bE9JL0NRQmZRRXJxUHJwejBLbFV0R3RXemZpNCtOemJIL1pGWmY2KzlsOGZIeHl2Y25JRHVpTDJnMUlmZ2tMQytQbXpadUYzUTBoaEJDaVNKR0F2b0FWWlAxMGVMWmE2QmtaR2NEOVNiTkdvNUUzMzN6VHBFTE95NmE0MU44WFFnZ2hoSGlZQlBTRnBLRHFwejlMTGZTVWxCUWdLOGZmMHRJU25VN0h4bzBiY1haMkJ1RGF0V3QwN3R3Wm5VNVhyQ3ZjUEtpNDFkOFh4ZCtNR1JGMDZsUWVUMDg3TWpJTWRPbXloUUVEdkxDMDFDaHRnb0tPczNKbEsxeGNjdWJ0Nm5RR3Z2enlLT1BHMVVXbGdqRmpqdEMzYnhWcTEzWW1OVFVUS3l2NWVoY0Y2MldmakM5RVVTYmYrSVdrb09xblAwc3Q5SExseW5IbzBDRTBHbzNKVTRKczd1N3VoSWFHdmpUQlBJQ1ZsVld4cXI4dmlqODNOMnRxMTE3TnhvM3Q4UE56SlNUa0doczNYczNSYnRHaTgzejZhYzBjMnlkT0RDY282RGhtWm1yR2o2L0x0R2tuTVROVFkyTmpSdHUybStqZHV6SmZmMTJ2SUM1RnZPSjhmSHdJQ3dzcjdHNjhVdVRtU1R4TUF2cGk2a1hXVDFlcjFTYWorUThIN21xMU9zK2JrT0xxVmF1L0x3cGZ0MjRWbVRneG5Ja1R3OW04K1EzTXpOUjg5bGtObWpjdm83UnAzLzVQeXBlM3pYSHMrdldSZlBOTk9LTkgxMkhpeEt5Z1hhTlJjZWJNWGVyV1hVUHQyczRrSjJleVljTlZPbllzVjJEWEpGNU5qeXFoSzRRb0dCTFFDNEhVM3hlRlk5Q2dhdGpZM1A4YURnbzZUbERROFVjZUV4SnlqYjU5ZDZMUnFLbGMyWUdkTzIveXh4OVhNQmlNUkVXbDhyLy90YUpkdTdKTW1YS2N5NWNUWC9RbENDR0VLQUlrb0JldnZGZTkvcjRvUEhYcmxxUnUzZnVMMUF3WjRrM0RoaTdLNno1OWR2TFBxdk1BekpwMW1qbHp6cko3ZHllYU53L21tMi9DOGZkM3c5ZlhCVE16TldYS1dMTmp4MDNXcjQva2p6K3VVS0dDSGNPR1ZTL0lTeEpDQ0ZFSUpLQVhyN3hYdmY2K0tIZ1RKNGFUbnE3bjk5Ly9wbVZMTnhZdGFnbkF3b1YvczN6NVJaTzJ5NWRmb0VlUGlnRDQrcnJ3d1FkZW1KdXJTVWpJNE0wM3k5T2xpeWRHSXpSbzRFSndjQ1RCd1pIVXIxK0tUcDNLTTN5NEJQTkNDUEVxa0lCZXZQSmU1ZnI3b25DbzFTcTJiTGxPWW1JR2taSDNsTzNUcGpXaVE0ZHl1THBhYy9kdU9tWEtMT2JreVRzWWphQlNnWS9QL2RGOEp5Y0xGaTA2ejZKRjUzT2MzODdPbkY5L2JWb2cxeUtFRUtMd1NVQXZ4RDlleGZyN29uQ01HVk9ITVdQcVVLL2VHaG8zdnIvcWJWeGNPbSsvdlIwSEJ5MlJrZmRvM2RxZFFZT3FrZHU5cFpXVkdULy9YSStCQTEvSDBmRjNwa3p4WmVoUWJ6dzhsdENwVS9rQ3ZCb2hoQkNGVGYzNEprSzhHaDZzdjI4d0dORHBkS3hhdFlvZE8zYXdZOGNPRmk1Y3FHd1g0a1VvVjg2VzdkczdZR3RyenJsekNXaTFHaG8wS0pWclc3MCs2d2J6NXMxa1VsSXlDUWh3Vi9ZWkRITHpLWVFRcnhJSjZJWDRSM2I5ZlNzcks5UnFOUWNQSHNUSnlVblovekxXM3hkRlEyYW1BWVBCeU04L1IxQ3g0bkpLbHJSazA2YjJiTjE2blM1ZHR1WjZURXBLSm1abUtqWnV2SXFYVndrTUJxT1NtcU5XUzdxWUVFSzhTaVRsUm9oL3ZJcjE5MFhoV0xic0FqZHZwbkR6WmdvWExpVFF2ZnMyZERvREZ5NGs4dlhYOVNoVnlwSmJ0MUpvMmRLTjllc2pPWDM2THRXcU9acWNZOFdLQUl4R2VQdnRiVXlmM3BpZmZqcEpTTWgxWEYydHFWalJ2cEN1VEFnaFJHR1FnRDZmeUtwdCtVTStSL0VxaUlsSjQvZmYvMmJzMkxxY094ZlBnUVBSUU5aSS9iLy9IVXA2dWw1Sm0xR3A0TTZkZE9YWUN4Y1MyYm56SnYvNzN5WE9uMDlnL3Z3V2RPM3FTYjkrVmJseEk1bFBQejFJWU9CbTVzeHBSdi8rWG9WeWZVSUlJUXFXQlBUUFNaYThmbklhalliYXRXdm51azgreHlmM3FNOVJGQS9EaDFkbjJERHZSNmJHR0F4RzB0TDA2UFZHN095eW5oWkZSTnhoMHFSajFLenB6UGp4ZFduYzJOVmt3cXk3dXczTGx3ZlFzcVVibFNzNzVIRm1JWVFRTHhzSjZKOVRVVnp5T251VXV6Z0Z5RVh4Y3hUaVJYcGNucnRhcmNMYTJ2UXJ1bnAxSjVZdEMzanN1UWNOZXYyNStpYUVFS0o0a1lCZUNDR0VFUG1pYjkrK25EcDFxckM3OGRMeThmR1JBVENSSzZseUk0UVFRb2g4SWNIOGkxV2NucnlMZ2lVajlFSUlJWVRJVjA4YmVHWmtaRHh6RmJHSWlBaXFWNitPWHE4bklpSUNMeTh2TEN3c251bGNEek1halRsV0RjOXRXMEdRb2hIaVVTU2dGMElJSVVTaG1UTm5EdWZPbmVPNzc3NGpLaXFLdDk1NkswZHduNTZlenA0OWUzSnMzN3QzTDU5Ly9qbHo1c3pCeTh1TGZ2MzZzWG56Wml3c0xBZ0xDME9uMDlHd1ljTm42bGQwZERRZE9uVEF6TXpNSklEWDZYUnMzTGpScE5TeFhxL0gwdElTZS91c2tySFpOeGx3Zi9YeGMrZk9NV2pRSURadDJvUzF0ZlV6OVVtSXZFaktqUkJDQ0NFS1RldldyZG0xYXhkUlVWRllXbHFTa1pIQjd0MjdsVDhiTm14QXA5UGxDT2F2WDcvTytQSGpDUW9Ld3R2Ykc0MUdBOENSSTBjWVBIZ3dYMzc1SldmUG5zVm9mTGFWazB1VktzWGV2WHZSNlhUczJyV0wvZnYzbzlGb1dMOStQZE9uVDZkZHUzWjA3OTZkN3QyNzA2RkRCM2JzMkFIQW5UdDNHRDU4T0NOSGppUXlNcEl1WGJvUUhSMk5oWVVGOSs3ZHc5cmFtdVRrWlByMTYwZDBkUFR6ZlhoQy9FTkc2SVVRUWdoUmFNcVhMMC9YcmwySmpvNm1Zc1dLQUhUcDBrWFpuMXRBZnZyMGFVYU9IRWxDUWdJZUhoNkVoSVFRSGg0T3dOcTFhK25Sb3dmKy92NUVSVVU5YzNxTVdxM0d5c3BLNlVQMmFMeTF0VFdGcGVqWkFBQVNQRWxFUVZUanhvMWp5NVl0Yk4yNkZZMUdnNStmSDYrOTlob0FUazVPTEY2OG1NbVRKK1BvNkVpOWV2WDQvdnZ2R1RKa2lITHV5Wk1uVTZKRUNVcVhMdjFNZlJQaVlSTFFDeUdFRUtKUVpLZWpqQnc1RW9Da3BDUUExcXhabzdTNWQrOGVMVnEwVUY2bnA2Y3paY29VaGd3WndwZ3hZN0MydGlZME5KUTZkZXF3ZXZWcVJvMGFoYWVuSjRtSmlZd2JOdzV2YjI4KytlU1Q1K3BucDA2ZEFFaExTd095Z25wTFMwc1NFaExRNlhTa3A2ZFRxVklsQVA3ODgwOThmWDJaTVdNR0dSa1pkT25TQmExV1MzeDhQQUMzYjkrbWZ2MzZWS2xTUmJsK0laNlhCUFJDQ0NHRUtCUkJRVUdzWGJzV285SEk1czJibGJTYXdNQkFwVTMyQ0gzMnhGa0xDd3Ztelp1SFdxMW16Smd4cU5WcUpreVlBTUQ2OWV2cDJiTW5tWm1acUZRcTNOemM2Tnk1ODNQM2M5MjZkVmhiVytQbjU2ZHNjM056SXlvcWl0dTNiMU9oUWdXc3JLekl5TWdnSkNTRUtWT204TlZYWCtIbTVrYWZQbjFNenRXMmJWdmw1d01IRHVUYkJGN3hhcE9BWGdnaGhCQ0ZZdVRJa1l3ZVBSb2ZIeCtUSFBtRkN4Y1NIQnhNang0OWlJNk9adVRJa2R5OWUxZEpVZEZvTkJnTUJwWXVYWXFUazVOeTNMeDU4NENza2Yvc3ZQc1hWWkdtU3BVcVhMaHdnZE9uVDlPNGNXTUF0Rm90UC8zMEU3dDM3OGJiMjF0NTR2QncxWjhyVjY3UXRXdFh6TXdrREJQNVEvNG1DU0dFRUtKUVpFOWtmVmhxYWlvSER4NWswNlpOcEtlbjA2ZFBueHo1NWdrSkNmVHExU3ZQY3BjWkdSa2NQSGdRYzNQejUrNW44K2JOZ2F3YmhXeDE2OVlsTEN5TS9mdjNNM1BtVEpQMnQyN2RvbXpac2tvNlRldldyVkdwVk1vZnZWNy8zSDBTNGtFUzBBc2hoQkNpU0ZHcFZMUnIxNDYwdExRY3dYSzI3Tkh0ME5CUTRQL2J1L2VZcXVzL2p1TXZEdWNBQXFZd3laVXJjNVZZcHRWT01FRVI1UHpHeXFVeUVWenFuR21SdVhWYnJWeEl0cmtjdXNySU5HRWo4N0xWdktGNXpWUkNNMmVKeXpZcmwrWlVOaU5GdkI0T0hzNDV2ejhjSjA5b0tSN080WVBQeDEvNnZaenovdUxoK0RydjgvbDh2dEtxVmF2a2NEaVVrSkNnK3ZwNjVlVGtCQ1hNUzFKMWRiVi95STNYNjlYbHk1ZVZtWm1wdVhQbnFuLy8va3BPVGc0NGZ1UEdqYkxaYlA2MTQ3LzU1cHVBL1gvODhZZnk4L09EVWhzZ0VlZ0JBRUFIY2VqUUlVblNoQWtUTkg3OGVFMmFORWtEQmd6UVN5KzlKS2ZUcVhIanh2bVB2WHIxbTVNblQ2cWtwRVRwNmVsS1NFandkOUp2WmRLcHkrWFNnUU1ISkVrVkZSVTZlZktrbXBxYWxKZVhwN0t5TXAwOGVWSVdpMFduVDUvV3NXUEgxTHQzYjBsU1EwT0RmdnZ0TncwWk1rU05qWTJTL3U3d3Q3aTYwdzhFQTFPckFRQ0F6cDA3cDVLU0V0WFUxSVEwY083ZXZWdVN0R25USnZYdTNWdUZoWVZhdDI2ZEprMmFKRWxLVGs3VzRzV0xOWGJzMklEem9xT2pOV2ZPSEYyK2ZGa0xGaXhRZW5xNjl1L2ZyeWxUcG1qWHJsMzY4TU1QQTQ3ZnRtM2JUZDF0MWV2MWF2NzgrY3JOelZWU1VwSnljM05sczltMGV2VnE3ZHk1VThYRnhTb3RMVlZtWnFhZWVlWVpMVnEwU0U2blV6dDI3TkI5OTkwWE1FVG82blgxcTZ1cnRXelpzamIrdElCcm8wTVBBQURVM055c2xTdFhhdVhLbFVwSVNGQldWcFljRG9lZWVPS0pvQTFkK2FmYTJscTkrKzY3cXFpbzBHZWZmYVlmZnZoQkkwZU8xRjkvL2FXb3FDaTUzVzVkdkhoUnRiVzFXckpraWZMejgvWEFBdzlvdzRZTnFxK3YxN0ZqeHpSbnpoemRmZmZkbWp0M3JycDA2U0tYeTZVdnYveFM5ZlgxR2pGaWhDWk1tS0FlUFhxb1Q1OCs2dGF0MnczWEZoc2JxK1hMbHdkczgvbDhtamx6cG43OTlWY3RXTEJBQXdZTVVHcHFxdTY5OTE3OS9QUFBpbzZPVm1WbHBkTFMwcTc3dVB2Mzc5ZXVYYnNrcWQwbTdPTDJRNkFIQUFBQkdob2FWRmxacWNyS1NuWHQybFdabVpuS3pzNVdXbHJhZFNlaHRrVmRYWjF5Y25MMDJHT1BxYlMwVkJzMmJOQ0tGU3QwNU1nUm5UdDNUczNOemY1ajc3cnJMcjM5OXR1U3JuVFA5KzNicDRFREIrcUREejdRd0lFRC9jZU5HVE5HZVhsNTJycDFxOWFzV2VPL09kVDU4K2R2YWR5NnorZlRzODgrcTRLQ0FqVTNONnRIang3K2ZTMTNqSldrV2JObXllbDBTcnF5WnI1MFpaSnZTeDFIang3VmloVXJOSHo0Y05hZ1I5QkUrTnA2VCtRT29PV3JzMzh1QjNXN3U1bXZGTU9wZi8vK1dycDBhYmpMNkZRNisrOUVZV0doYW1wcVZGNWVic3pySExoWjRmbzlicGxJK205YUpvWTZIQTZscDZjck5qWTJZSDliYXZmNWZDSHBWSWZqSms1ZXIxZk56YzJ5Mld6K2EzUzczYkpZTE5kZDRlZDZPdnY3ZXpEY3pqOGpPdlNka04xdU4rTEZmUERnd1hDWEFFT1ZsWlVSNk5IcGxaV1ZoZlQ1V2lady9odW4wNm10VzdkcTY5YXRrcVNZbUJnVkZSVnA2TkNoaW8rUGI5UHpobXJZU1RpNjRSYUxwZFUzR3UwMWZBbTNOd0o5SjFSZVhoN3VFZ0xVMWRXcG9xSWlZTnZxMWFzbFNiTm56dzdZUG1YS2xGWnJEUU10V3BhcHE2bXBNZUpESzNBck90cDcrYlc0WEM0VkZ4Y3JOalpXTDcvOGNyakxBVzViQkhxMHU2U2tKRlZWVmVuTW1UT3Q5clVFZTBsS1RFelU5T25UUTFrYURQUHFxNitxcXFvcTNHVUE3YW9seUJjV0ZvYjBlUnNiRzI5NjlaV1ltQmpObURGREdSa1ppbytQVjBsSlNUdFZkK1BPbmoycjd0Mjd0K25jaXhjdkJuelRjT0hDQlhYdDJqVllwUUh0aGtDUGRtZXhXSlNkbmExVnExYjk2M0haMmRsTUVNSy82dHUzci9yMjdSdnVNb0IyMVJMb1gzamhoWkErYjMxOS9YOEcrdGpZV0dWa1pDZzdPMXVEQncvMlQvVHNLRFpzMktENTgrZXJzckpTMGRIUmFtcHFVbFJVVkt0aFBTNlhTN0d4c1FIYjE2OWZyL0x5Y2kxWnNrU0ppWW55K1h5YVBIbXk4dlB6VlZCUUVPcExBVzRLZ1I0aGNTT0IzdUZ3aEtnYUFNQ05hbG5seHVGd2FOQ2dRVUZkNVNiWUhBNkhTa3RMVlZGUm9SRWpSaWd2TCsrNngrN2R1OWMvak0vcjlXckVpQkhhdVhPbjFxNWRxOG1USjJ2anhvMktqNC9YbURGandqS2hGcmdaQkhxRWhOMXUxeDEzM0tIejU4OWZjMyszYnQyWTVBZ0FIVVJDUW9LR0RSdm1YNGUrSmZoMmRGMjZkTkhZc1dQVjBOQ2dYcjE2YWRPbVRmNE8vWWtUSnpScDBpVHQyTEZETHBmTEg5QzlYcTlTVWxJVUZ4Y25pOFdpZmZ2MnFheXN6SDllVmxhV0xsMjZwRDE3OW5Ub0R6TzR2Wm54R3dyaldhMVdaV1ZsNmF1dnZycm0vcXlzckp0ZXdnc0FFRHhXcTFVRkJRWDYzLy8rcDhjZmY5eTRqdlNaTTJka3M5azBldlJvM1hISEhiSmFyUUdMTEp3OWUxYlNsUWJTMVRlWXNsZ3NzbGdzV3JseXBYcjI3S2xUcDA3cHlTZWYxTjY5ZXlWZFdkaGgrUERoaEhsMGFBUjZoSXpENGJodW9HZTREUUNFVjdkdTNmVFdXMitGdTR3Mkd6VnFsUCtHVHF0V3JWS2ZQbjF1NnZ3cFU2WW9NakpTWHEvWC8zaVMvSDhIT2pJQ1BVSW1OVFZWY1hGeHVuVHBVc0QydUxnNHBhU2toS2txQUVCblVGVlZKYXZWS3J2ZDNxWWhRaFVWRmVyWnM2ZS9JNzl1M1RwSmYzZm9nWTZNUUkrUWlZcUtVa1pHaHJaczJSS3dmZWpRb1h5VkNRQzRKVzBkNSsvMWV1WDFldlgwMDA4SGJQOW5vOG50ZG5OVEtIUllCSHFFbE1QaGFCWG9HVzREQUFnMm44LzNuM2VoOVhnOGlvaUkwSjQ5ZTJTejJSUVJFZUh2eVAvNDQ0Lys0eTVmdnV3ZmptUGEzQUxjSGdqMENLbjA5SFRGeE1USTVYSkp1bkpUa3JTMHREQlhCUURvVE54dXQ2WlBuNjdYWDM5ZGQ5NTU1M1dQVzdac21UNzU1QlBaYkRiL3dndytuMCtTTkdUSUVQOXhIbzlIYnJkYnMyYk4wbE5QUGRXK3hRTnRRS0JIU01YRXhHanc0TUhhdm4yN3BDdHZtREV4TVdHdUNnRFFHYlNFOFRmZmZQT0cvbThaT1hLa01qTXpGUjBkN1EvMHAwK2Yxc1NKRXdQdVpPNzFldVZ5dVpTWW1OZytoUU8zaUVDUGtNdk96dllIK3V6czdEQlhBd0RvTEtxcnF5Vkp5Y25KZXVlZGR4UWRIUzFKT25Ub2tBNGVQTmpxK01URXhGWWgzZVB4U0xxeUZqL3p1MkFLQWoxQ0xpTWo0NXAvQmdEZ1Z0eHp6ejE2N3JubjlPS0xMd1pzMzdsenA4ckx5d09HMFZ4UFZGU1Vjbk56V2E0U1JpSFFJK1RpNHVLVWtaR2hpSWdJeGNiR2hyc2NBRUFuY2YvOTk3Y0s4NUkwYnR3NGpSOC8vb2IreituUm80ZUtpNHZib3p5ZzNSRG9FUllPaCtNL1Z4OEFBQ0FZNHVMaXdsMEMwSzRJOUlhWk9ISGlOY2NCbW1ybXpKbmhMdUdXMmUxMmxaZVhoN3NNQU9ndzdIWjd1RXNBYmlzc3BtcVl6aFRtTzR1YW1wcHdsd0FBSFFKQnZuM3g4OFgxMEtFM0ZDR3lZK0RORlFEK3hyZVZRSGpRb1FjQUFBQU1ScUFIQUFBQURFYWdCd0FBQUF4R29BY0FBQUFNUnFBSEFBQUFERWFnQndBQUFBeEdvQWNBQUFBTVJxQUhBQUFBREVhZ0J3QUFBQXhHb0VmUU9aMU9OVFkyM3ZRNVc3WnNrZGZyOVcvNzl0dHZkZVRJa1dDWEJ3QUEwS2tRNkJGMG16ZHYxcWhSbytSME9nTzJuemh4UXZuNStmSjRQSzNPY1RxZEtpb3Frc1h5OTB1eXRMUlVOVFUxN1Y0dkFBQ0F5YXpoTGdDZHo2Wk5tNVNYbDZmWTJOaUE3WkdSa1RwMjdKZ2lJeU1sU1R0MjdGQlJVWkdpb3FMazgva2tTWm1abWZKNFBDb3VMbFp0YmEzUzB0TDhId0RjYnJkaVltSkNlekVBQUFBZEhJRWVRZlhMTDcvbzRNR0RtajkvdnVycTZoUWRIZTNmNTNRNkZSa1pxZlBuejh2dGRpc2pJMFBWMWRXS2lvcFNmWDI5Y25KeVZGMWRMWS9IbzQwYk44cnI5U28zTjlkL2ZtcHFxajc5OU5Od1hCWUFBRUNIUmFCSFVKV1hsOHRtc3lrbUprWVpHUm5YUEdiWXNHRktURXpVMTE5L3Jjek1URmtzbG9BT2ZXRmhvYlp2MzY0MzNuaERCUVVGa3FUaTRtSU5IRGd3Wk5jQkFBQmdDZ0k5Z21iMzd0MDZjT0NBSk1saXNlaTc3NzVUVEV5TUlpSWlKRWwxZFhYS3pjM1ZuajE3NUhLNVpMRll0RzdkT2lVbUp2b2Z3K1B4YVBQbXphcXRyZFdRSVVNMGN1UklMVjY4V0pjdVhicnVCd1FBQUlEYkdZRWVRZUh4ZURSNzltdzkvL3p6L21FeFZxdFY3Ny8vdm5KeWN2VG9vNDhHSE44eUZuN0NoQW4rN256TDQweWRPbFZsWldXS2lvclNuMy8rcWNURVJKV1dsb2J1WWdBQUFBeENvRWRRUkVaR2FzNmNPVXBLU3RLaVJZc2tTVGFiVFY2dlYrKzk5NTYrK09LTFZ1ZTQzVzZ0WDcvZVAwbTJSVk5UazJ3Mm13NGZQaXpwU3NpM1dubXBBZ0FBWEF2TFZpSm9Ibm5rRVVueUQ3R1JwR25UcHFtdXJrNXIxNjV0ZGZ5YU5XdVVtcHFxbEpRVXBhU2t5RzYzS3lVbFJlbnA2V3BvYU5EdnYvOHVTVHA2OUdob0xnQUFBTUJBdEQzUnJycDI3YXFGQ3hmcW9ZY2UwcWxUcHdMMjVlWGxLVHM3Vzd0MjdaTGRidGZvMGFPMWVQRmlKU1VsS1RFeFVWVlZWZXJWcTVlMmJkdW1mdjM2aGVrS0FBQUFPalk2OUdoMy9mdjNEN2hoVkF1cjFhcXlzako5Ly8zMy91VXR6NTA3cDQ4KytraUhEeDlXVFUyTlNrcEt0R0xGQ2gwL2ZqelVaUU1BQUJpQkRqMkN5dTEycTZtcEtXQmJjM096bGk1ZHFycTZ1b0R4OGtlUEh0WGh3NGUxY09GQ2YvZCswS0JCNnQ2OXU0cUtpdlRLSzYvbzRZY2YxcWhSb3pSMTZsVE5temRQeWNuSkliMGVBQUNBam80T1BZS3FzYkZSWGJwMFVYTnpzMytiMVdyVlR6LzlwUDM3OTJ2YXRHbis3WDM2OU5Ibm4zK3U0OGVQS3k4dlR5a3BLYnB3NFlLS2k0dVZrNVBqdjZuVWE2KzlwdlQwZEMxZnZqemsxd01BQU5EUjBhRkhVRDM0NElPcXFxcHF0ZjNqanorKzdqbjkrdlZUZFhXMTR1TGlKRW56NXMxVDc5NjkvZnN0Rm90bXpKalJxdk1QQUFBQU92VG9JRnJDdktTQU1IKzFsbkgyQUFBQStCdUJIZ0FBQURBWWdSNEFBQUF3R0lFZUFBQUFNQmlCSGdBQUFEQVlnUjRBQUFBd0dJRWVBQUFBTUJpQkhnQUFBREFZZ1I0QUFBQXdHSUVlQUFBQU1CaUJIZ0FBQURDWU5kd0ZvRzNzZG51NFN3QUFBRUFIUUlmZU1BVDVqb2QvRXdBQUVFNTA2QTFUWGw0ZTdoSUFBQURRZ2RDaEJ3QUFBQXhHb0FjQUFBQU1ScUFIQUFBQURCYmg4L2w4NFM2aXJaaU1DQUFBZ0t2VjFOU0V1NFNRTTdwREh4OGZIKzRTQUFBQTBFSEV4c2FHdTRTd01McEREd0FBQU56dWpPN1FBd0FBQUxjN0FqMEFBQUJnTUFJOUFBQUFZREFDUFFBQUFHQXdBajBBQUFCZ01BSTlBQUFBWURBQ1BRQUFBR0F3QWowQUFBQmdNQUk5QUFBQVlEQUNQUUFBQUdBd0FqMEFBQUJnTUFJOUFBQUFZREFDUFFBQUFHQXdBajBBQUFCZ01BSTlBQUFBWURBQ1BRQUFBR0F3QWowQUFBQmdNQUk5QUFBQVlEQUNQUUFBQUdBd0FqMEFBQUJnTUFJOUFBQUFZREFDUFFBQUFHQXdBajBBQUFCZ01BSTlBQUFBWURBQ1BRQUFBR0F3QWowQUFBQmdNQUk5QUFBQVlEQUNQUUFBQUdBd0FqMEFBQUJnTUFJOUFBQUFZREFDUFFBQUFHQXdBajBBQUFCZ01BSTlBQUFBWURBQ1BRQUFBR0F3QWowQUFBQmdNQUk5QUFBQVlEQUNQUUFBQUdBd0FqMEFBQUJnTUFJOUFBQUFZREFDUFFBQUFHQXdBajBBQUFCZ01BSTlBQUFBWURBQ1BRQUFBR0F3QWowQUFBQmdNQUk5QUFBQVlEQUNQUUFBQUdBd0FqMEFBQUJnTUFJOUFBQUFZREFDUFFBQUFHQXdBajBBQUFCZ01BSTlBQUFBWURBQ1BRQUFBR0F3QWowQUFBQmdNQUk5QUFBQVlEQUNQUUFBQUdBd0FqMEFBQUJnTUFJOUFBQUFZREFDUFFBQUFHQXdBajBBQUFCZ01BSTlBQUFBWUxEL0F5TTNBbENudUhyVEFBQUFBRWxGVGtTdVFtQ0MiLAogICAiVHlwZSIgOiAiZmxvdyIKfQo="/>
    </extobj>
  </extobjs>
</s:customData>
</file>

<file path=customXml/itemProps1.xml><?xml version="1.0" encoding="utf-8"?>
<ds:datastoreItem xmlns:ds="http://schemas.openxmlformats.org/officeDocument/2006/customXml" ds:itemID="{FAF679C4-8F1D-4E51-A2A5-CCEDD4A36132}">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TotalTime>
  <Words>934</Words>
  <Application>Microsoft Office PowerPoint</Application>
  <PresentationFormat>自定义</PresentationFormat>
  <Paragraphs>48</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开封市政府采购网上商城操作手册</vt:lpstr>
      <vt:lpstr>一、采购流程</vt:lpstr>
      <vt:lpstr>采购流程图</vt:lpstr>
      <vt:lpstr>PowerPoint 演示文稿</vt:lpstr>
      <vt:lpstr>PowerPoint 演示文稿</vt:lpstr>
      <vt:lpstr>根据需求可以通过商品分类/品牌/型号/进行搜索，来查询商品。  选择商品分类“台式计算机 ”,选择品牌“联想 ”进行检索，在列表中寻找意向商品。</vt:lpstr>
      <vt:lpstr>还可在搜索框输入商品型号，点击搜索，精确查找意向商品</vt:lpstr>
      <vt:lpstr>PowerPoint 演示文稿</vt:lpstr>
      <vt:lpstr>PowerPoint 演示文稿</vt:lpstr>
      <vt:lpstr>商品详情下方切换到“商品属性”，展示该商品全部参数信息说明。</vt:lpstr>
      <vt:lpstr>商品详情下方切换到“商品介绍”，展示该商品图片描述。</vt:lpstr>
      <vt:lpstr>电商选择及下单 </vt:lpstr>
      <vt:lpstr>“填写订单”页面会自动刷新地址信息，选择收货地址信息。（注：公告展示一栏选择“展示”，订单确认后会自动生成成交公告并在网站展示，如不展示点击选择“不展示”）</vt:lpstr>
      <vt:lpstr>修改、确认信息无误后点击“提交订单 ”。</vt:lpstr>
      <vt:lpstr>订单提交后直接关闭网页，不需要点击支付。</vt:lpstr>
      <vt:lpstr>订单下单成功后，等待电商确认。</vt:lpstr>
      <vt:lpstr>查看订单信息：</vt:lpstr>
      <vt:lpstr>PowerPoint 演示文稿</vt:lpstr>
      <vt:lpstr>订单取消</vt:lpstr>
      <vt:lpstr>申请退/换货</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开封市政府采购网上商城操作手册</dc:title>
  <dc:creator>Administrator</dc:creator>
  <cp:lastModifiedBy>微软用户</cp:lastModifiedBy>
  <cp:revision>31</cp:revision>
  <dcterms:created xsi:type="dcterms:W3CDTF">2019-06-27T05:43:00Z</dcterms:created>
  <dcterms:modified xsi:type="dcterms:W3CDTF">2019-07-11T03:34:31Z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